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  <p:sldMasterId id="2147483720" r:id="rId2"/>
  </p:sldMasterIdLst>
  <p:notesMasterIdLst>
    <p:notesMasterId r:id="rId31"/>
  </p:notesMasterIdLst>
  <p:sldIdLst>
    <p:sldId id="274" r:id="rId3"/>
    <p:sldId id="272" r:id="rId4"/>
    <p:sldId id="310" r:id="rId5"/>
    <p:sldId id="311" r:id="rId6"/>
    <p:sldId id="273" r:id="rId7"/>
    <p:sldId id="257" r:id="rId8"/>
    <p:sldId id="258" r:id="rId9"/>
    <p:sldId id="259" r:id="rId10"/>
    <p:sldId id="260" r:id="rId11"/>
    <p:sldId id="261" r:id="rId12"/>
    <p:sldId id="262" r:id="rId13"/>
    <p:sldId id="312" r:id="rId14"/>
    <p:sldId id="263" r:id="rId15"/>
    <p:sldId id="315" r:id="rId16"/>
    <p:sldId id="314" r:id="rId17"/>
    <p:sldId id="319" r:id="rId18"/>
    <p:sldId id="320" r:id="rId19"/>
    <p:sldId id="321" r:id="rId20"/>
    <p:sldId id="313" r:id="rId21"/>
    <p:sldId id="317" r:id="rId22"/>
    <p:sldId id="318" r:id="rId23"/>
    <p:sldId id="264" r:id="rId24"/>
    <p:sldId id="265" r:id="rId25"/>
    <p:sldId id="266" r:id="rId26"/>
    <p:sldId id="267" r:id="rId27"/>
    <p:sldId id="268" r:id="rId28"/>
    <p:sldId id="269" r:id="rId29"/>
    <p:sldId id="270" r:id="rId30"/>
  </p:sldIdLst>
  <p:sldSz cx="12193588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id nurjamil" initials="fn" lastIdx="1" clrIdx="0">
    <p:extLst>
      <p:ext uri="{19B8F6BF-5375-455C-9EA6-DF929625EA0E}">
        <p15:presenceInfo xmlns:p15="http://schemas.microsoft.com/office/powerpoint/2012/main" userId="8f222afd016eafa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9700"/>
    <a:srgbClr val="FFA100"/>
    <a:srgbClr val="009EF3"/>
    <a:srgbClr val="FFBF00"/>
    <a:srgbClr val="F3F3F3"/>
    <a:srgbClr val="91BF19"/>
    <a:srgbClr val="FF8200"/>
    <a:srgbClr val="94C11A"/>
    <a:srgbClr val="97C31B"/>
    <a:srgbClr val="EE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660" autoAdjust="0"/>
  </p:normalViewPr>
  <p:slideViewPr>
    <p:cSldViewPr snapToGrid="0">
      <p:cViewPr varScale="1">
        <p:scale>
          <a:sx n="69" d="100"/>
          <a:sy n="69" d="100"/>
        </p:scale>
        <p:origin x="51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9" d="100"/>
          <a:sy n="59" d="100"/>
        </p:scale>
        <p:origin x="2790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939A9-F7F4-4ABA-B53D-5991DD400101}" type="datetimeFigureOut">
              <a:rPr lang="en-ID" smtClean="0"/>
              <a:t>17/09/2026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E7763-7AA7-4511-95D0-0DC176BB7E3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7492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1pPr>
    <a:lvl2pPr marL="329199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2pPr>
    <a:lvl3pPr marL="658399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3pPr>
    <a:lvl4pPr marL="987597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4pPr>
    <a:lvl5pPr marL="1316797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5pPr>
    <a:lvl6pPr marL="1645996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6pPr>
    <a:lvl7pPr marL="1975195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7pPr>
    <a:lvl8pPr marL="2304395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8pPr>
    <a:lvl9pPr marL="2633594" algn="l" defTabSz="658399" rtl="0" eaLnBrk="1" latinLnBrk="0" hangingPunct="1">
      <a:defRPr sz="86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1A4528B-697F-4477-9CA9-3EF3E1333C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86700" y="0"/>
            <a:ext cx="4306888" cy="6858000"/>
          </a:xfrm>
          <a:custGeom>
            <a:avLst/>
            <a:gdLst>
              <a:gd name="connsiteX0" fmla="*/ 0 w 4306888"/>
              <a:gd name="connsiteY0" fmla="*/ 0 h 6858000"/>
              <a:gd name="connsiteX1" fmla="*/ 4306888 w 4306888"/>
              <a:gd name="connsiteY1" fmla="*/ 0 h 6858000"/>
              <a:gd name="connsiteX2" fmla="*/ 4306888 w 4306888"/>
              <a:gd name="connsiteY2" fmla="*/ 6858000 h 6858000"/>
              <a:gd name="connsiteX3" fmla="*/ 0 w 4306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6888" h="6858000">
                <a:moveTo>
                  <a:pt x="0" y="0"/>
                </a:moveTo>
                <a:lnTo>
                  <a:pt x="4306888" y="0"/>
                </a:lnTo>
                <a:lnTo>
                  <a:pt x="4306888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9284305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98BD1D4-1E55-4B48-B468-7EB0F5D7E9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57225"/>
            <a:ext cx="6183242" cy="5543550"/>
          </a:xfrm>
          <a:custGeom>
            <a:avLst/>
            <a:gdLst>
              <a:gd name="connsiteX0" fmla="*/ 0 w 6183242"/>
              <a:gd name="connsiteY0" fmla="*/ 0 h 5543550"/>
              <a:gd name="connsiteX1" fmla="*/ 6183242 w 6183242"/>
              <a:gd name="connsiteY1" fmla="*/ 0 h 5543550"/>
              <a:gd name="connsiteX2" fmla="*/ 6183242 w 6183242"/>
              <a:gd name="connsiteY2" fmla="*/ 5543550 h 5543550"/>
              <a:gd name="connsiteX3" fmla="*/ 0 w 6183242"/>
              <a:gd name="connsiteY3" fmla="*/ 5543550 h 55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83242" h="5543550">
                <a:moveTo>
                  <a:pt x="0" y="0"/>
                </a:moveTo>
                <a:lnTo>
                  <a:pt x="6183242" y="0"/>
                </a:lnTo>
                <a:lnTo>
                  <a:pt x="6183242" y="5543550"/>
                </a:lnTo>
                <a:lnTo>
                  <a:pt x="0" y="554355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393810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B0DB0E-8802-48D1-826D-9AD65BDE63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8400" y="0"/>
            <a:ext cx="4306888" cy="6858000"/>
          </a:xfrm>
          <a:custGeom>
            <a:avLst/>
            <a:gdLst>
              <a:gd name="connsiteX0" fmla="*/ 0 w 4306888"/>
              <a:gd name="connsiteY0" fmla="*/ 0 h 6858000"/>
              <a:gd name="connsiteX1" fmla="*/ 4306888 w 4306888"/>
              <a:gd name="connsiteY1" fmla="*/ 0 h 6858000"/>
              <a:gd name="connsiteX2" fmla="*/ 4306888 w 4306888"/>
              <a:gd name="connsiteY2" fmla="*/ 6858000 h 6858000"/>
              <a:gd name="connsiteX3" fmla="*/ 0 w 4306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6888" h="6858000">
                <a:moveTo>
                  <a:pt x="0" y="0"/>
                </a:moveTo>
                <a:lnTo>
                  <a:pt x="4306888" y="0"/>
                </a:lnTo>
                <a:lnTo>
                  <a:pt x="4306888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808994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7AECB8-5D61-4DAE-851B-160809A3E4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06888" cy="6858000"/>
          </a:xfrm>
          <a:custGeom>
            <a:avLst/>
            <a:gdLst>
              <a:gd name="connsiteX0" fmla="*/ 0 w 4306888"/>
              <a:gd name="connsiteY0" fmla="*/ 0 h 6858000"/>
              <a:gd name="connsiteX1" fmla="*/ 4306888 w 4306888"/>
              <a:gd name="connsiteY1" fmla="*/ 0 h 6858000"/>
              <a:gd name="connsiteX2" fmla="*/ 4306888 w 4306888"/>
              <a:gd name="connsiteY2" fmla="*/ 6858000 h 6858000"/>
              <a:gd name="connsiteX3" fmla="*/ 0 w 4306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6888" h="6858000">
                <a:moveTo>
                  <a:pt x="0" y="0"/>
                </a:moveTo>
                <a:lnTo>
                  <a:pt x="4306888" y="0"/>
                </a:lnTo>
                <a:lnTo>
                  <a:pt x="4306888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356082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6EF650-3801-4E84-81D7-6832A23D58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54333" y="0"/>
            <a:ext cx="5039255" cy="6858000"/>
          </a:xfrm>
          <a:custGeom>
            <a:avLst/>
            <a:gdLst>
              <a:gd name="connsiteX0" fmla="*/ 0 w 4306888"/>
              <a:gd name="connsiteY0" fmla="*/ 0 h 6858000"/>
              <a:gd name="connsiteX1" fmla="*/ 4306888 w 4306888"/>
              <a:gd name="connsiteY1" fmla="*/ 0 h 6858000"/>
              <a:gd name="connsiteX2" fmla="*/ 4306888 w 4306888"/>
              <a:gd name="connsiteY2" fmla="*/ 6858000 h 6858000"/>
              <a:gd name="connsiteX3" fmla="*/ 0 w 4306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6888" h="6858000">
                <a:moveTo>
                  <a:pt x="0" y="0"/>
                </a:moveTo>
                <a:lnTo>
                  <a:pt x="4306888" y="0"/>
                </a:lnTo>
                <a:lnTo>
                  <a:pt x="4306888" y="6858000"/>
                </a:lnTo>
                <a:lnTo>
                  <a:pt x="0" y="68580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65268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4807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95400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543937" y="2372883"/>
            <a:ext cx="2112510" cy="2112235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07041" y="2535966"/>
            <a:ext cx="1786302" cy="178606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328609" y="2939194"/>
            <a:ext cx="686497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328609" y="3707279"/>
            <a:ext cx="686497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5420015" y="2603939"/>
            <a:ext cx="1023377" cy="192000"/>
            <a:chOff x="7934433" y="3003797"/>
            <a:chExt cx="767433" cy="144000"/>
          </a:xfrm>
        </p:grpSpPr>
        <p:sp>
          <p:nvSpPr>
            <p:cNvPr id="8" name="Rectangle 7"/>
            <p:cNvSpPr/>
            <p:nvPr/>
          </p:nvSpPr>
          <p:spPr>
            <a:xfrm>
              <a:off x="7934433" y="3003797"/>
              <a:ext cx="144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142244" y="3003797"/>
              <a:ext cx="144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rgbClr val="A0C458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50055" y="3003797"/>
              <a:ext cx="144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557866" y="3003797"/>
              <a:ext cx="1440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18510409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38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723" r:id="rId7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6" userDrawn="1">
          <p15:clr>
            <a:srgbClr val="F26B43"/>
          </p15:clr>
        </p15:guide>
        <p15:guide id="2" pos="416" userDrawn="1">
          <p15:clr>
            <a:srgbClr val="F26B43"/>
          </p15:clr>
        </p15:guide>
        <p15:guide id="3" pos="7265" userDrawn="1">
          <p15:clr>
            <a:srgbClr val="F26B43"/>
          </p15:clr>
        </p15:guide>
        <p15:guide id="4" orient="horz" pos="41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82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ransition spd="slow">
    <p:wipe/>
  </p:transition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chemeClr val="accent1"/>
            </a:gs>
            <a:gs pos="100000">
              <a:schemeClr val="accent2"/>
            </a:gs>
          </a:gsLst>
          <a:lin ang="9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val 3">
            <a:extLst>
              <a:ext uri="{FF2B5EF4-FFF2-40B4-BE49-F238E27FC236}">
                <a16:creationId xmlns:a16="http://schemas.microsoft.com/office/drawing/2014/main" id="{EFE44B3F-D163-4568-B61B-9D2BCA3AD45E}"/>
              </a:ext>
            </a:extLst>
          </p:cNvPr>
          <p:cNvSpPr/>
          <p:nvPr/>
        </p:nvSpPr>
        <p:spPr>
          <a:xfrm>
            <a:off x="0" y="929148"/>
            <a:ext cx="5928852" cy="5928852"/>
          </a:xfrm>
          <a:custGeom>
            <a:avLst/>
            <a:gdLst>
              <a:gd name="connsiteX0" fmla="*/ 0 w 5928852"/>
              <a:gd name="connsiteY0" fmla="*/ 0 h 5928852"/>
              <a:gd name="connsiteX1" fmla="*/ 5928852 w 5928852"/>
              <a:gd name="connsiteY1" fmla="*/ 5928852 h 5928852"/>
              <a:gd name="connsiteX2" fmla="*/ 0 w 5928852"/>
              <a:gd name="connsiteY2" fmla="*/ 5928852 h 592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28852" h="5928852">
                <a:moveTo>
                  <a:pt x="0" y="0"/>
                </a:moveTo>
                <a:cubicBezTo>
                  <a:pt x="3274415" y="0"/>
                  <a:pt x="5928852" y="2654437"/>
                  <a:pt x="5928852" y="5928852"/>
                </a:cubicBezTo>
                <a:lnTo>
                  <a:pt x="0" y="5928852"/>
                </a:lnTo>
                <a:close/>
              </a:path>
            </a:pathLst>
          </a:custGeom>
          <a:gradFill>
            <a:gsLst>
              <a:gs pos="40000">
                <a:schemeClr val="accent1"/>
              </a:gs>
              <a:gs pos="100000">
                <a:schemeClr val="accent2"/>
              </a:gs>
            </a:gsLst>
            <a:lin ang="3000000" scaled="0"/>
          </a:gradFill>
          <a:ln>
            <a:noFill/>
          </a:ln>
          <a:effectLst>
            <a:outerShdw blurRad="317500" rotWithShape="0">
              <a:scrgbClr r="0" g="0" b="0">
                <a:alpha val="20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PpHeader">
            <a:extLst>
              <a:ext uri="{FF2B5EF4-FFF2-40B4-BE49-F238E27FC236}">
                <a16:creationId xmlns:a16="http://schemas.microsoft.com/office/drawing/2014/main" id="{F73FEDA1-B847-4311-856A-5BF4EB2B5414}"/>
              </a:ext>
            </a:extLst>
          </p:cNvPr>
          <p:cNvSpPr/>
          <p:nvPr/>
        </p:nvSpPr>
        <p:spPr>
          <a:xfrm>
            <a:off x="243995" y="274207"/>
            <a:ext cx="239163" cy="142460"/>
          </a:xfrm>
          <a:custGeom>
            <a:avLst/>
            <a:gdLst>
              <a:gd name="connsiteX0" fmla="*/ 232966 w 249725"/>
              <a:gd name="connsiteY0" fmla="*/ 82125 h 142460"/>
              <a:gd name="connsiteX1" fmla="*/ 15084 w 249725"/>
              <a:gd name="connsiteY1" fmla="*/ 82125 h 142460"/>
              <a:gd name="connsiteX2" fmla="*/ 0 w 249725"/>
              <a:gd name="connsiteY2" fmla="*/ 67040 h 142460"/>
              <a:gd name="connsiteX3" fmla="*/ 15084 w 249725"/>
              <a:gd name="connsiteY3" fmla="*/ 50280 h 142460"/>
              <a:gd name="connsiteX4" fmla="*/ 232966 w 249725"/>
              <a:gd name="connsiteY4" fmla="*/ 50280 h 142460"/>
              <a:gd name="connsiteX5" fmla="*/ 248050 w 249725"/>
              <a:gd name="connsiteY5" fmla="*/ 65364 h 142460"/>
              <a:gd name="connsiteX6" fmla="*/ 232966 w 249725"/>
              <a:gd name="connsiteY6" fmla="*/ 82125 h 142460"/>
              <a:gd name="connsiteX7" fmla="*/ 232966 w 249725"/>
              <a:gd name="connsiteY7" fmla="*/ 30168 h 142460"/>
              <a:gd name="connsiteX8" fmla="*/ 248050 w 249725"/>
              <a:gd name="connsiteY8" fmla="*/ 15084 h 142460"/>
              <a:gd name="connsiteX9" fmla="*/ 232966 w 249725"/>
              <a:gd name="connsiteY9" fmla="*/ 0 h 142460"/>
              <a:gd name="connsiteX10" fmla="*/ 15084 w 249725"/>
              <a:gd name="connsiteY10" fmla="*/ 0 h 142460"/>
              <a:gd name="connsiteX11" fmla="*/ 0 w 249725"/>
              <a:gd name="connsiteY11" fmla="*/ 15084 h 142460"/>
              <a:gd name="connsiteX12" fmla="*/ 15084 w 249725"/>
              <a:gd name="connsiteY12" fmla="*/ 30168 h 142460"/>
              <a:gd name="connsiteX13" fmla="*/ 232966 w 249725"/>
              <a:gd name="connsiteY13" fmla="*/ 30168 h 142460"/>
              <a:gd name="connsiteX14" fmla="*/ 179333 w 249725"/>
              <a:gd name="connsiteY14" fmla="*/ 127377 h 142460"/>
              <a:gd name="connsiteX15" fmla="*/ 164249 w 249725"/>
              <a:gd name="connsiteY15" fmla="*/ 112293 h 142460"/>
              <a:gd name="connsiteX16" fmla="*/ 15084 w 249725"/>
              <a:gd name="connsiteY16" fmla="*/ 112293 h 142460"/>
              <a:gd name="connsiteX17" fmla="*/ 0 w 249725"/>
              <a:gd name="connsiteY17" fmla="*/ 127377 h 142460"/>
              <a:gd name="connsiteX18" fmla="*/ 15084 w 249725"/>
              <a:gd name="connsiteY18" fmla="*/ 142461 h 142460"/>
              <a:gd name="connsiteX19" fmla="*/ 164249 w 249725"/>
              <a:gd name="connsiteY19" fmla="*/ 142461 h 142460"/>
              <a:gd name="connsiteX20" fmla="*/ 179333 w 249725"/>
              <a:gd name="connsiteY20" fmla="*/ 127377 h 142460"/>
              <a:gd name="connsiteX21" fmla="*/ 249726 w 249725"/>
              <a:gd name="connsiteY21" fmla="*/ 127377 h 142460"/>
              <a:gd name="connsiteX22" fmla="*/ 234642 w 249725"/>
              <a:gd name="connsiteY22" fmla="*/ 112293 h 142460"/>
              <a:gd name="connsiteX23" fmla="*/ 209502 w 249725"/>
              <a:gd name="connsiteY23" fmla="*/ 112293 h 142460"/>
              <a:gd name="connsiteX24" fmla="*/ 194418 w 249725"/>
              <a:gd name="connsiteY24" fmla="*/ 127377 h 142460"/>
              <a:gd name="connsiteX25" fmla="*/ 209502 w 249725"/>
              <a:gd name="connsiteY25" fmla="*/ 142461 h 142460"/>
              <a:gd name="connsiteX26" fmla="*/ 234642 w 249725"/>
              <a:gd name="connsiteY26" fmla="*/ 142461 h 142460"/>
              <a:gd name="connsiteX27" fmla="*/ 249726 w 249725"/>
              <a:gd name="connsiteY27" fmla="*/ 127377 h 142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49725" h="142460">
                <a:moveTo>
                  <a:pt x="232966" y="82125"/>
                </a:moveTo>
                <a:lnTo>
                  <a:pt x="15084" y="82125"/>
                </a:lnTo>
                <a:cubicBezTo>
                  <a:pt x="6704" y="82125"/>
                  <a:pt x="0" y="75421"/>
                  <a:pt x="0" y="67040"/>
                </a:cubicBezTo>
                <a:cubicBezTo>
                  <a:pt x="0" y="58660"/>
                  <a:pt x="6704" y="50280"/>
                  <a:pt x="15084" y="50280"/>
                </a:cubicBezTo>
                <a:lnTo>
                  <a:pt x="232966" y="50280"/>
                </a:lnTo>
                <a:cubicBezTo>
                  <a:pt x="241346" y="50280"/>
                  <a:pt x="248050" y="56984"/>
                  <a:pt x="248050" y="65364"/>
                </a:cubicBezTo>
                <a:cubicBezTo>
                  <a:pt x="248050" y="73744"/>
                  <a:pt x="241346" y="82125"/>
                  <a:pt x="232966" y="82125"/>
                </a:cubicBezTo>
                <a:close/>
                <a:moveTo>
                  <a:pt x="232966" y="30168"/>
                </a:moveTo>
                <a:cubicBezTo>
                  <a:pt x="241346" y="30168"/>
                  <a:pt x="248050" y="23464"/>
                  <a:pt x="248050" y="15084"/>
                </a:cubicBezTo>
                <a:cubicBezTo>
                  <a:pt x="248050" y="6704"/>
                  <a:pt x="241346" y="0"/>
                  <a:pt x="232966" y="0"/>
                </a:cubicBezTo>
                <a:lnTo>
                  <a:pt x="15084" y="0"/>
                </a:lnTo>
                <a:cubicBezTo>
                  <a:pt x="6704" y="0"/>
                  <a:pt x="0" y="6704"/>
                  <a:pt x="0" y="15084"/>
                </a:cubicBezTo>
                <a:cubicBezTo>
                  <a:pt x="0" y="23464"/>
                  <a:pt x="6704" y="30168"/>
                  <a:pt x="15084" y="30168"/>
                </a:cubicBezTo>
                <a:lnTo>
                  <a:pt x="232966" y="30168"/>
                </a:lnTo>
                <a:close/>
                <a:moveTo>
                  <a:pt x="179333" y="127377"/>
                </a:moveTo>
                <a:cubicBezTo>
                  <a:pt x="179333" y="118997"/>
                  <a:pt x="172629" y="112293"/>
                  <a:pt x="164249" y="112293"/>
                </a:cubicBezTo>
                <a:lnTo>
                  <a:pt x="15084" y="112293"/>
                </a:lnTo>
                <a:cubicBezTo>
                  <a:pt x="6704" y="112293"/>
                  <a:pt x="0" y="118997"/>
                  <a:pt x="0" y="127377"/>
                </a:cubicBezTo>
                <a:cubicBezTo>
                  <a:pt x="0" y="135757"/>
                  <a:pt x="6704" y="142461"/>
                  <a:pt x="15084" y="142461"/>
                </a:cubicBezTo>
                <a:lnTo>
                  <a:pt x="164249" y="142461"/>
                </a:lnTo>
                <a:cubicBezTo>
                  <a:pt x="172629" y="142461"/>
                  <a:pt x="179333" y="135757"/>
                  <a:pt x="179333" y="127377"/>
                </a:cubicBezTo>
                <a:close/>
                <a:moveTo>
                  <a:pt x="249726" y="127377"/>
                </a:moveTo>
                <a:cubicBezTo>
                  <a:pt x="249726" y="118997"/>
                  <a:pt x="243022" y="112293"/>
                  <a:pt x="234642" y="112293"/>
                </a:cubicBezTo>
                <a:lnTo>
                  <a:pt x="209502" y="112293"/>
                </a:lnTo>
                <a:cubicBezTo>
                  <a:pt x="201122" y="112293"/>
                  <a:pt x="194418" y="118997"/>
                  <a:pt x="194418" y="127377"/>
                </a:cubicBezTo>
                <a:cubicBezTo>
                  <a:pt x="194418" y="135757"/>
                  <a:pt x="201122" y="142461"/>
                  <a:pt x="209502" y="142461"/>
                </a:cubicBezTo>
                <a:lnTo>
                  <a:pt x="234642" y="142461"/>
                </a:lnTo>
                <a:cubicBezTo>
                  <a:pt x="243022" y="142461"/>
                  <a:pt x="249726" y="135757"/>
                  <a:pt x="249726" y="127377"/>
                </a:cubicBezTo>
                <a:close/>
              </a:path>
            </a:pathLst>
          </a:custGeom>
          <a:solidFill>
            <a:schemeClr val="bg1"/>
          </a:solidFill>
          <a:ln w="16510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32" name="Twitter">
            <a:extLst>
              <a:ext uri="{FF2B5EF4-FFF2-40B4-BE49-F238E27FC236}">
                <a16:creationId xmlns:a16="http://schemas.microsoft.com/office/drawing/2014/main" id="{A89D65C8-77A8-4EC1-BD30-3562D84798D8}"/>
              </a:ext>
            </a:extLst>
          </p:cNvPr>
          <p:cNvSpPr txBox="1"/>
          <p:nvPr/>
        </p:nvSpPr>
        <p:spPr>
          <a:xfrm>
            <a:off x="621229" y="232001"/>
            <a:ext cx="210230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https://www.fmipa.unpak.ac.id/</a:t>
            </a:r>
          </a:p>
        </p:txBody>
      </p:sp>
      <p:sp>
        <p:nvSpPr>
          <p:cNvPr id="19" name="Freeform 119">
            <a:extLst>
              <a:ext uri="{FF2B5EF4-FFF2-40B4-BE49-F238E27FC236}">
                <a16:creationId xmlns:a16="http://schemas.microsoft.com/office/drawing/2014/main" id="{60F56E93-AFB2-4357-B729-2DC2D2A5D941}"/>
              </a:ext>
            </a:extLst>
          </p:cNvPr>
          <p:cNvSpPr/>
          <p:nvPr/>
        </p:nvSpPr>
        <p:spPr>
          <a:xfrm>
            <a:off x="10686070" y="465185"/>
            <a:ext cx="1328325" cy="1194975"/>
          </a:xfrm>
          <a:custGeom>
            <a:avLst/>
            <a:gdLst>
              <a:gd name="connsiteX0" fmla="*/ 1202325 w 1328325"/>
              <a:gd name="connsiteY0" fmla="*/ 942975 h 1194975"/>
              <a:gd name="connsiteX1" fmla="*/ 1328325 w 1328325"/>
              <a:gd name="connsiteY1" fmla="*/ 1068975 h 1194975"/>
              <a:gd name="connsiteX2" fmla="*/ 1202325 w 1328325"/>
              <a:gd name="connsiteY2" fmla="*/ 1194975 h 1194975"/>
              <a:gd name="connsiteX3" fmla="*/ 1076325 w 1328325"/>
              <a:gd name="connsiteY3" fmla="*/ 1068975 h 1194975"/>
              <a:gd name="connsiteX4" fmla="*/ 1202325 w 1328325"/>
              <a:gd name="connsiteY4" fmla="*/ 942975 h 1194975"/>
              <a:gd name="connsiteX5" fmla="*/ 664163 w 1328325"/>
              <a:gd name="connsiteY5" fmla="*/ 942975 h 1194975"/>
              <a:gd name="connsiteX6" fmla="*/ 790163 w 1328325"/>
              <a:gd name="connsiteY6" fmla="*/ 1068975 h 1194975"/>
              <a:gd name="connsiteX7" fmla="*/ 664163 w 1328325"/>
              <a:gd name="connsiteY7" fmla="*/ 1194975 h 1194975"/>
              <a:gd name="connsiteX8" fmla="*/ 538163 w 1328325"/>
              <a:gd name="connsiteY8" fmla="*/ 1068975 h 1194975"/>
              <a:gd name="connsiteX9" fmla="*/ 664163 w 1328325"/>
              <a:gd name="connsiteY9" fmla="*/ 942975 h 1194975"/>
              <a:gd name="connsiteX10" fmla="*/ 126000 w 1328325"/>
              <a:gd name="connsiteY10" fmla="*/ 942975 h 1194975"/>
              <a:gd name="connsiteX11" fmla="*/ 252000 w 1328325"/>
              <a:gd name="connsiteY11" fmla="*/ 1068975 h 1194975"/>
              <a:gd name="connsiteX12" fmla="*/ 126000 w 1328325"/>
              <a:gd name="connsiteY12" fmla="*/ 1194975 h 1194975"/>
              <a:gd name="connsiteX13" fmla="*/ 0 w 1328325"/>
              <a:gd name="connsiteY13" fmla="*/ 1068975 h 1194975"/>
              <a:gd name="connsiteX14" fmla="*/ 126000 w 1328325"/>
              <a:gd name="connsiteY14" fmla="*/ 942975 h 1194975"/>
              <a:gd name="connsiteX15" fmla="*/ 1202325 w 1328325"/>
              <a:gd name="connsiteY15" fmla="*/ 471487 h 1194975"/>
              <a:gd name="connsiteX16" fmla="*/ 1328325 w 1328325"/>
              <a:gd name="connsiteY16" fmla="*/ 597487 h 1194975"/>
              <a:gd name="connsiteX17" fmla="*/ 1202325 w 1328325"/>
              <a:gd name="connsiteY17" fmla="*/ 723487 h 1194975"/>
              <a:gd name="connsiteX18" fmla="*/ 1076325 w 1328325"/>
              <a:gd name="connsiteY18" fmla="*/ 597487 h 1194975"/>
              <a:gd name="connsiteX19" fmla="*/ 1202325 w 1328325"/>
              <a:gd name="connsiteY19" fmla="*/ 471487 h 1194975"/>
              <a:gd name="connsiteX20" fmla="*/ 664163 w 1328325"/>
              <a:gd name="connsiteY20" fmla="*/ 471487 h 1194975"/>
              <a:gd name="connsiteX21" fmla="*/ 790163 w 1328325"/>
              <a:gd name="connsiteY21" fmla="*/ 597487 h 1194975"/>
              <a:gd name="connsiteX22" fmla="*/ 664163 w 1328325"/>
              <a:gd name="connsiteY22" fmla="*/ 723487 h 1194975"/>
              <a:gd name="connsiteX23" fmla="*/ 538163 w 1328325"/>
              <a:gd name="connsiteY23" fmla="*/ 597487 h 1194975"/>
              <a:gd name="connsiteX24" fmla="*/ 664163 w 1328325"/>
              <a:gd name="connsiteY24" fmla="*/ 471487 h 1194975"/>
              <a:gd name="connsiteX25" fmla="*/ 126000 w 1328325"/>
              <a:gd name="connsiteY25" fmla="*/ 471487 h 1194975"/>
              <a:gd name="connsiteX26" fmla="*/ 252000 w 1328325"/>
              <a:gd name="connsiteY26" fmla="*/ 597487 h 1194975"/>
              <a:gd name="connsiteX27" fmla="*/ 126000 w 1328325"/>
              <a:gd name="connsiteY27" fmla="*/ 723487 h 1194975"/>
              <a:gd name="connsiteX28" fmla="*/ 0 w 1328325"/>
              <a:gd name="connsiteY28" fmla="*/ 597487 h 1194975"/>
              <a:gd name="connsiteX29" fmla="*/ 126000 w 1328325"/>
              <a:gd name="connsiteY29" fmla="*/ 471487 h 1194975"/>
              <a:gd name="connsiteX30" fmla="*/ 1202325 w 1328325"/>
              <a:gd name="connsiteY30" fmla="*/ 0 h 1194975"/>
              <a:gd name="connsiteX31" fmla="*/ 1328325 w 1328325"/>
              <a:gd name="connsiteY31" fmla="*/ 126000 h 1194975"/>
              <a:gd name="connsiteX32" fmla="*/ 1202325 w 1328325"/>
              <a:gd name="connsiteY32" fmla="*/ 252000 h 1194975"/>
              <a:gd name="connsiteX33" fmla="*/ 1076325 w 1328325"/>
              <a:gd name="connsiteY33" fmla="*/ 126000 h 1194975"/>
              <a:gd name="connsiteX34" fmla="*/ 1202325 w 1328325"/>
              <a:gd name="connsiteY34" fmla="*/ 0 h 1194975"/>
              <a:gd name="connsiteX35" fmla="*/ 664163 w 1328325"/>
              <a:gd name="connsiteY35" fmla="*/ 0 h 1194975"/>
              <a:gd name="connsiteX36" fmla="*/ 790163 w 1328325"/>
              <a:gd name="connsiteY36" fmla="*/ 126000 h 1194975"/>
              <a:gd name="connsiteX37" fmla="*/ 664163 w 1328325"/>
              <a:gd name="connsiteY37" fmla="*/ 252000 h 1194975"/>
              <a:gd name="connsiteX38" fmla="*/ 538163 w 1328325"/>
              <a:gd name="connsiteY38" fmla="*/ 126000 h 1194975"/>
              <a:gd name="connsiteX39" fmla="*/ 664163 w 1328325"/>
              <a:gd name="connsiteY39" fmla="*/ 0 h 1194975"/>
              <a:gd name="connsiteX40" fmla="*/ 126000 w 1328325"/>
              <a:gd name="connsiteY40" fmla="*/ 0 h 1194975"/>
              <a:gd name="connsiteX41" fmla="*/ 252000 w 1328325"/>
              <a:gd name="connsiteY41" fmla="*/ 126000 h 1194975"/>
              <a:gd name="connsiteX42" fmla="*/ 126000 w 1328325"/>
              <a:gd name="connsiteY42" fmla="*/ 252000 h 1194975"/>
              <a:gd name="connsiteX43" fmla="*/ 0 w 1328325"/>
              <a:gd name="connsiteY43" fmla="*/ 126000 h 1194975"/>
              <a:gd name="connsiteX44" fmla="*/ 126000 w 1328325"/>
              <a:gd name="connsiteY44" fmla="*/ 0 h 119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328325" h="1194975">
                <a:moveTo>
                  <a:pt x="1202325" y="942975"/>
                </a:moveTo>
                <a:cubicBezTo>
                  <a:pt x="1271913" y="942975"/>
                  <a:pt x="1328325" y="999387"/>
                  <a:pt x="1328325" y="1068975"/>
                </a:cubicBezTo>
                <a:cubicBezTo>
                  <a:pt x="1328325" y="1138563"/>
                  <a:pt x="1271913" y="1194975"/>
                  <a:pt x="1202325" y="1194975"/>
                </a:cubicBezTo>
                <a:cubicBezTo>
                  <a:pt x="1132737" y="1194975"/>
                  <a:pt x="1076325" y="1138563"/>
                  <a:pt x="1076325" y="1068975"/>
                </a:cubicBezTo>
                <a:cubicBezTo>
                  <a:pt x="1076325" y="999387"/>
                  <a:pt x="1132737" y="942975"/>
                  <a:pt x="1202325" y="942975"/>
                </a:cubicBezTo>
                <a:close/>
                <a:moveTo>
                  <a:pt x="664163" y="942975"/>
                </a:moveTo>
                <a:cubicBezTo>
                  <a:pt x="733751" y="942975"/>
                  <a:pt x="790163" y="999387"/>
                  <a:pt x="790163" y="1068975"/>
                </a:cubicBezTo>
                <a:cubicBezTo>
                  <a:pt x="790163" y="1138563"/>
                  <a:pt x="733751" y="1194975"/>
                  <a:pt x="664163" y="1194975"/>
                </a:cubicBezTo>
                <a:cubicBezTo>
                  <a:pt x="594575" y="1194975"/>
                  <a:pt x="538163" y="1138563"/>
                  <a:pt x="538163" y="1068975"/>
                </a:cubicBezTo>
                <a:cubicBezTo>
                  <a:pt x="538163" y="999387"/>
                  <a:pt x="594575" y="942975"/>
                  <a:pt x="664163" y="942975"/>
                </a:cubicBezTo>
                <a:close/>
                <a:moveTo>
                  <a:pt x="126000" y="942975"/>
                </a:moveTo>
                <a:cubicBezTo>
                  <a:pt x="195588" y="942975"/>
                  <a:pt x="252000" y="999387"/>
                  <a:pt x="252000" y="1068975"/>
                </a:cubicBezTo>
                <a:cubicBezTo>
                  <a:pt x="252000" y="1138563"/>
                  <a:pt x="195588" y="1194975"/>
                  <a:pt x="126000" y="1194975"/>
                </a:cubicBezTo>
                <a:cubicBezTo>
                  <a:pt x="56412" y="1194975"/>
                  <a:pt x="0" y="1138563"/>
                  <a:pt x="0" y="1068975"/>
                </a:cubicBezTo>
                <a:cubicBezTo>
                  <a:pt x="0" y="999387"/>
                  <a:pt x="56412" y="942975"/>
                  <a:pt x="126000" y="942975"/>
                </a:cubicBezTo>
                <a:close/>
                <a:moveTo>
                  <a:pt x="1202325" y="471487"/>
                </a:moveTo>
                <a:cubicBezTo>
                  <a:pt x="1271913" y="471487"/>
                  <a:pt x="1328325" y="527899"/>
                  <a:pt x="1328325" y="597487"/>
                </a:cubicBezTo>
                <a:cubicBezTo>
                  <a:pt x="1328325" y="667075"/>
                  <a:pt x="1271913" y="723487"/>
                  <a:pt x="1202325" y="723487"/>
                </a:cubicBezTo>
                <a:cubicBezTo>
                  <a:pt x="1132737" y="723487"/>
                  <a:pt x="1076325" y="667075"/>
                  <a:pt x="1076325" y="597487"/>
                </a:cubicBezTo>
                <a:cubicBezTo>
                  <a:pt x="1076325" y="527899"/>
                  <a:pt x="1132737" y="471487"/>
                  <a:pt x="1202325" y="471487"/>
                </a:cubicBezTo>
                <a:close/>
                <a:moveTo>
                  <a:pt x="664163" y="471487"/>
                </a:moveTo>
                <a:cubicBezTo>
                  <a:pt x="733751" y="471487"/>
                  <a:pt x="790163" y="527899"/>
                  <a:pt x="790163" y="597487"/>
                </a:cubicBezTo>
                <a:cubicBezTo>
                  <a:pt x="790163" y="667075"/>
                  <a:pt x="733751" y="723487"/>
                  <a:pt x="664163" y="723487"/>
                </a:cubicBezTo>
                <a:cubicBezTo>
                  <a:pt x="594575" y="723487"/>
                  <a:pt x="538163" y="667075"/>
                  <a:pt x="538163" y="597487"/>
                </a:cubicBezTo>
                <a:cubicBezTo>
                  <a:pt x="538163" y="527899"/>
                  <a:pt x="594575" y="471487"/>
                  <a:pt x="664163" y="471487"/>
                </a:cubicBezTo>
                <a:close/>
                <a:moveTo>
                  <a:pt x="126000" y="471487"/>
                </a:moveTo>
                <a:cubicBezTo>
                  <a:pt x="195588" y="471487"/>
                  <a:pt x="252000" y="527899"/>
                  <a:pt x="252000" y="597487"/>
                </a:cubicBezTo>
                <a:cubicBezTo>
                  <a:pt x="252000" y="667075"/>
                  <a:pt x="195588" y="723487"/>
                  <a:pt x="126000" y="723487"/>
                </a:cubicBezTo>
                <a:cubicBezTo>
                  <a:pt x="56412" y="723487"/>
                  <a:pt x="0" y="667075"/>
                  <a:pt x="0" y="597487"/>
                </a:cubicBezTo>
                <a:cubicBezTo>
                  <a:pt x="0" y="527899"/>
                  <a:pt x="56412" y="471487"/>
                  <a:pt x="126000" y="471487"/>
                </a:cubicBezTo>
                <a:close/>
                <a:moveTo>
                  <a:pt x="1202325" y="0"/>
                </a:moveTo>
                <a:cubicBezTo>
                  <a:pt x="1271913" y="0"/>
                  <a:pt x="1328325" y="56412"/>
                  <a:pt x="1328325" y="126000"/>
                </a:cubicBezTo>
                <a:cubicBezTo>
                  <a:pt x="1328325" y="195588"/>
                  <a:pt x="1271913" y="252000"/>
                  <a:pt x="1202325" y="252000"/>
                </a:cubicBezTo>
                <a:cubicBezTo>
                  <a:pt x="1132737" y="252000"/>
                  <a:pt x="1076325" y="195588"/>
                  <a:pt x="1076325" y="126000"/>
                </a:cubicBezTo>
                <a:cubicBezTo>
                  <a:pt x="1076325" y="56412"/>
                  <a:pt x="1132737" y="0"/>
                  <a:pt x="1202325" y="0"/>
                </a:cubicBezTo>
                <a:close/>
                <a:moveTo>
                  <a:pt x="664163" y="0"/>
                </a:moveTo>
                <a:cubicBezTo>
                  <a:pt x="733751" y="0"/>
                  <a:pt x="790163" y="56412"/>
                  <a:pt x="790163" y="126000"/>
                </a:cubicBezTo>
                <a:cubicBezTo>
                  <a:pt x="790163" y="195588"/>
                  <a:pt x="733751" y="252000"/>
                  <a:pt x="664163" y="252000"/>
                </a:cubicBezTo>
                <a:cubicBezTo>
                  <a:pt x="594575" y="252000"/>
                  <a:pt x="538163" y="195588"/>
                  <a:pt x="538163" y="126000"/>
                </a:cubicBezTo>
                <a:cubicBezTo>
                  <a:pt x="538163" y="56412"/>
                  <a:pt x="594575" y="0"/>
                  <a:pt x="664163" y="0"/>
                </a:cubicBezTo>
                <a:close/>
                <a:moveTo>
                  <a:pt x="126000" y="0"/>
                </a:moveTo>
                <a:cubicBezTo>
                  <a:pt x="195588" y="0"/>
                  <a:pt x="252000" y="56412"/>
                  <a:pt x="252000" y="126000"/>
                </a:cubicBezTo>
                <a:cubicBezTo>
                  <a:pt x="252000" y="195588"/>
                  <a:pt x="195588" y="252000"/>
                  <a:pt x="126000" y="252000"/>
                </a:cubicBezTo>
                <a:cubicBezTo>
                  <a:pt x="56412" y="252000"/>
                  <a:pt x="0" y="195588"/>
                  <a:pt x="0" y="126000"/>
                </a:cubicBezTo>
                <a:cubicBezTo>
                  <a:pt x="0" y="56412"/>
                  <a:pt x="56412" y="0"/>
                  <a:pt x="126000" y="0"/>
                </a:cubicBezTo>
                <a:close/>
              </a:path>
            </a:pathLst>
          </a:custGeom>
          <a:gradFill>
            <a:gsLst>
              <a:gs pos="38000">
                <a:schemeClr val="accent1"/>
              </a:gs>
              <a:gs pos="100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2D2558-10FE-BE42-F3CD-D2105705D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6401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0BA694-697C-DE02-355F-8BB55FABE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245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DC7023-3674-30F1-DA5B-7A1A7B788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1939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1D037C-02C9-DF66-10B0-09B48A05C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16264-F934-9890-0816-236C72EF7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469570E-966B-6E44-995F-E469DAB9E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0469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2172432-A7F6-7CA7-3FCA-7F2C1AD13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3714" y="438912"/>
            <a:ext cx="109728" cy="658368"/>
          </a:xfrm>
          <a:prstGeom prst="rect">
            <a:avLst/>
          </a:prstGeom>
          <a:solidFill>
            <a:srgbClr val="4F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00026" y="166671"/>
            <a:ext cx="8869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600" b="1">
                <a:solidFill>
                  <a:srgbClr val="223128"/>
                </a:solidFill>
                <a:latin typeface="Aptos"/>
              </a:defRPr>
            </a:pPr>
            <a:r>
              <a:rPr sz="2600" dirty="0" err="1"/>
              <a:t>Pimpinan</a:t>
            </a:r>
            <a:r>
              <a:rPr sz="2600" dirty="0"/>
              <a:t> FMIPA Universitas </a:t>
            </a:r>
            <a:r>
              <a:rPr sz="2600" dirty="0" err="1"/>
              <a:t>Pakuan</a:t>
            </a:r>
            <a:endParaRPr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9858026" y="484632"/>
            <a:ext cx="17373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sz="850"/>
              <a:t>KENALI KAMI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57932" y="1306945"/>
            <a:ext cx="3467819" cy="2119785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546" y="950935"/>
            <a:ext cx="1371600" cy="137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99472" y="2455537"/>
            <a:ext cx="3045124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50" b="1">
                <a:solidFill>
                  <a:srgbClr val="223128"/>
                </a:solidFill>
                <a:latin typeface="Aptos"/>
              </a:defRPr>
            </a:pPr>
            <a:r>
              <a:rPr sz="1400" dirty="0" err="1"/>
              <a:t>Asep</a:t>
            </a:r>
            <a:r>
              <a:rPr sz="1400" dirty="0"/>
              <a:t> </a:t>
            </a:r>
            <a:r>
              <a:rPr sz="1400" dirty="0" err="1"/>
              <a:t>Denih</a:t>
            </a:r>
            <a:r>
              <a:rPr sz="1400" dirty="0"/>
              <a:t>, </a:t>
            </a:r>
            <a:r>
              <a:rPr sz="1400" dirty="0" err="1"/>
              <a:t>S.Kom</a:t>
            </a:r>
            <a:r>
              <a:rPr sz="1400" dirty="0"/>
              <a:t>., M.Sc., Ph.D.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0330" y="4096512"/>
            <a:ext cx="2139696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/>
              <a:t>Dekan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45722" y="3758706"/>
            <a:ext cx="2542032" cy="2266665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997" y="3455937"/>
            <a:ext cx="1371600" cy="1371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70517" y="4845027"/>
            <a:ext cx="2176272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50" b="1">
                <a:solidFill>
                  <a:srgbClr val="223128"/>
                </a:solidFill>
                <a:latin typeface="Aptos"/>
              </a:defRPr>
            </a:pPr>
            <a:r>
              <a:rPr sz="1250" dirty="0"/>
              <a:t>Dr. Herfina, </a:t>
            </a:r>
            <a:r>
              <a:rPr sz="1250" dirty="0" err="1"/>
              <a:t>S.Kom</a:t>
            </a:r>
            <a:r>
              <a:rPr sz="1250" dirty="0"/>
              <a:t>., </a:t>
            </a:r>
            <a:r>
              <a:rPr sz="1250" dirty="0" err="1"/>
              <a:t>M.Kom</a:t>
            </a:r>
            <a:r>
              <a:rPr sz="1250" dirty="0"/>
              <a:t>., </a:t>
            </a:r>
            <a:r>
              <a:rPr sz="1250" dirty="0" err="1"/>
              <a:t>M.Pd</a:t>
            </a:r>
            <a:r>
              <a:rPr sz="1250"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7006" y="5467250"/>
            <a:ext cx="213969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/>
              <a:t>Wakil Dekan </a:t>
            </a:r>
            <a:endParaRPr lang="en-US" sz="1050" dirty="0"/>
          </a:p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 err="1"/>
              <a:t>Bidang</a:t>
            </a:r>
            <a:r>
              <a:rPr sz="1050" dirty="0"/>
              <a:t> Akademik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34331" y="3713284"/>
            <a:ext cx="2542032" cy="2395555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601" y="3430276"/>
            <a:ext cx="1371600" cy="1371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90398" y="4861376"/>
            <a:ext cx="2176272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50" b="1">
                <a:solidFill>
                  <a:srgbClr val="223128"/>
                </a:solidFill>
                <a:latin typeface="Aptos"/>
              </a:defRPr>
            </a:pPr>
            <a:r>
              <a:rPr sz="1250" dirty="0"/>
              <a:t>Dr. apt. Sri </a:t>
            </a:r>
            <a:r>
              <a:rPr sz="1250" dirty="0" err="1"/>
              <a:t>Wardatun</a:t>
            </a:r>
            <a:r>
              <a:rPr sz="1250" dirty="0"/>
              <a:t>, </a:t>
            </a:r>
            <a:r>
              <a:rPr sz="1250" dirty="0" err="1"/>
              <a:t>S.Si</a:t>
            </a:r>
            <a:r>
              <a:rPr sz="1250" dirty="0"/>
              <a:t>., </a:t>
            </a:r>
            <a:r>
              <a:rPr sz="1250" dirty="0" err="1"/>
              <a:t>M.Farm</a:t>
            </a:r>
            <a:r>
              <a:rPr sz="1250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59489" y="5457427"/>
            <a:ext cx="213969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/>
              <a:t>Wakil Dekan </a:t>
            </a:r>
            <a:endParaRPr lang="en-US" sz="1050" dirty="0"/>
          </a:p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 err="1"/>
              <a:t>Bidang</a:t>
            </a:r>
            <a:r>
              <a:rPr sz="1050" dirty="0"/>
              <a:t> SDM &amp; </a:t>
            </a:r>
            <a:r>
              <a:rPr sz="1050" dirty="0" err="1"/>
              <a:t>Keuangan</a:t>
            </a:r>
            <a:endParaRPr sz="1050" dirty="0"/>
          </a:p>
        </p:txBody>
      </p:sp>
      <p:sp>
        <p:nvSpPr>
          <p:cNvPr id="22" name="Rounded Rectangle 21"/>
          <p:cNvSpPr/>
          <p:nvPr/>
        </p:nvSpPr>
        <p:spPr>
          <a:xfrm>
            <a:off x="8026182" y="3723174"/>
            <a:ext cx="2542032" cy="2395555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1398" y="3430276"/>
            <a:ext cx="1371600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022940" y="4928017"/>
            <a:ext cx="2466022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50" b="1">
                <a:solidFill>
                  <a:srgbClr val="223128"/>
                </a:solidFill>
                <a:latin typeface="Aptos"/>
              </a:defRPr>
            </a:pPr>
            <a:r>
              <a:rPr sz="1250" dirty="0"/>
              <a:t>Dr. </a:t>
            </a:r>
            <a:r>
              <a:rPr sz="1250" dirty="0" err="1"/>
              <a:t>Usep</a:t>
            </a:r>
            <a:r>
              <a:rPr sz="1250" dirty="0"/>
              <a:t> Suhendar, </a:t>
            </a:r>
            <a:r>
              <a:rPr sz="1250" dirty="0" err="1"/>
              <a:t>M.Si</a:t>
            </a:r>
            <a:r>
              <a:rPr sz="1250" dirty="0"/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7350" y="5499263"/>
            <a:ext cx="2139696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/>
              <a:t>Wakil Dekan </a:t>
            </a:r>
            <a:endParaRPr lang="en-US" sz="1050" dirty="0"/>
          </a:p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050" dirty="0" err="1"/>
              <a:t>Bidang</a:t>
            </a:r>
            <a:r>
              <a:rPr sz="1050" dirty="0"/>
              <a:t> </a:t>
            </a:r>
            <a:r>
              <a:rPr sz="1050" dirty="0" err="1"/>
              <a:t>Kemahasiswaan</a:t>
            </a:r>
            <a:endParaRPr sz="1050" dirty="0"/>
          </a:p>
        </p:txBody>
      </p:sp>
      <p:sp>
        <p:nvSpPr>
          <p:cNvPr id="27" name="TextBox 26"/>
          <p:cNvSpPr txBox="1"/>
          <p:nvPr/>
        </p:nvSpPr>
        <p:spPr>
          <a:xfrm>
            <a:off x="640874" y="6519673"/>
            <a:ext cx="10881360" cy="20774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750" b="0">
                <a:solidFill>
                  <a:srgbClr val="5C6960"/>
                </a:solidFill>
                <a:latin typeface="Aptos"/>
              </a:defRPr>
            </a:pPr>
            <a:r>
              <a:rPr sz="750"/>
              <a:t>PKKMB FMIPA Universitas Pakuan 2026  •  Generasi Unggul: Berpotensi, Berkarya, dan Berkarakter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03D7D4-BBC5-58AD-8CD3-9C76188431EF}"/>
              </a:ext>
            </a:extLst>
          </p:cNvPr>
          <p:cNvSpPr txBox="1"/>
          <p:nvPr/>
        </p:nvSpPr>
        <p:spPr>
          <a:xfrm>
            <a:off x="4821993" y="2761616"/>
            <a:ext cx="2139696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sz="1400" dirty="0"/>
              <a:t>Dekan </a:t>
            </a:r>
            <a:endParaRPr lang="en-US" sz="1400" dirty="0"/>
          </a:p>
          <a:p>
            <a:pPr algn="ctr">
              <a:defRPr sz="1050" b="1">
                <a:solidFill>
                  <a:srgbClr val="4F9114"/>
                </a:solidFill>
                <a:latin typeface="Aptos"/>
              </a:defRPr>
            </a:pPr>
            <a:r>
              <a:rPr lang="en-ID" sz="1400" dirty="0"/>
              <a:t>FMIPA UNPAK</a:t>
            </a:r>
            <a:endParaRPr 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DEC386-8F6F-AD18-9CC1-DC5CE2891FE4}"/>
              </a:ext>
            </a:extLst>
          </p:cNvPr>
          <p:cNvSpPr txBox="1"/>
          <p:nvPr/>
        </p:nvSpPr>
        <p:spPr>
          <a:xfrm>
            <a:off x="10010426" y="637032"/>
            <a:ext cx="17373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sz="850" dirty="0"/>
              <a:t>KENALI PRODI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5" y="0"/>
            <a:ext cx="12191695" cy="6858000"/>
          </a:xfrm>
          <a:prstGeom prst="rect">
            <a:avLst/>
          </a:prstGeom>
          <a:solidFill>
            <a:srgbClr val="F7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3714" y="438912"/>
            <a:ext cx="109728" cy="658368"/>
          </a:xfrm>
          <a:prstGeom prst="rect">
            <a:avLst/>
          </a:prstGeom>
          <a:solidFill>
            <a:srgbClr val="4F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8034" y="393192"/>
            <a:ext cx="8869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600" b="1">
                <a:solidFill>
                  <a:srgbClr val="223128"/>
                </a:solidFill>
                <a:latin typeface="Aptos"/>
              </a:defRPr>
            </a:pPr>
            <a:r>
              <a:rPr sz="2600"/>
              <a:t>Ketua Program Studi di FMIPA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84875" y="420624"/>
            <a:ext cx="1874519" cy="365760"/>
          </a:xfrm>
          <a:prstGeom prst="roundRect">
            <a:avLst/>
          </a:prstGeom>
          <a:solidFill>
            <a:srgbClr val="4F9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58026" y="484632"/>
            <a:ext cx="173736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850" b="1">
                <a:solidFill>
                  <a:srgbClr val="FFFFFF"/>
                </a:solidFill>
                <a:latin typeface="Aptos"/>
              </a:defRPr>
            </a:pPr>
            <a:r>
              <a:rPr sz="850"/>
              <a:t>KENALI PRODI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8034" y="1325880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74" y="1645919"/>
            <a:ext cx="1051560" cy="1051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95354" y="1581912"/>
            <a:ext cx="1691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Biologi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2474" y="2011681"/>
            <a:ext cx="233172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 dirty="0"/>
              <a:t>Dra. </a:t>
            </a:r>
            <a:r>
              <a:rPr sz="1050" dirty="0" err="1"/>
              <a:t>Triastinurmiatiningsih</a:t>
            </a:r>
            <a:r>
              <a:rPr sz="1050" dirty="0"/>
              <a:t>, </a:t>
            </a:r>
            <a:r>
              <a:rPr sz="1050" dirty="0" err="1"/>
              <a:t>M.Si</a:t>
            </a:r>
            <a:r>
              <a:rPr sz="1050"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794" y="1325880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5674" y="1645919"/>
            <a:ext cx="1051560" cy="10515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990114" y="1581912"/>
            <a:ext cx="1691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Kimia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90114" y="2011680"/>
            <a:ext cx="173736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/>
              <a:t>Dr. Uswatun Hasanah, S.Si., M.Si.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7554" y="1325880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0434" y="1645919"/>
            <a:ext cx="1051560" cy="10515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784874" y="1581912"/>
            <a:ext cx="1691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Matematika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874" y="2011680"/>
            <a:ext cx="1737360" cy="2539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/>
              <a:t>Dr. Embay Rohaeti, M.Si.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8034" y="3749039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2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74" y="4069079"/>
            <a:ext cx="1051560" cy="105156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195354" y="4005072"/>
            <a:ext cx="1691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Ilmu Komputer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2474" y="4434840"/>
            <a:ext cx="2118664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 dirty="0"/>
              <a:t>Dr. Fajar Delli </a:t>
            </a:r>
            <a:r>
              <a:rPr sz="1050" dirty="0" err="1"/>
              <a:t>Wihartiko</a:t>
            </a:r>
            <a:r>
              <a:rPr sz="1050" dirty="0"/>
              <a:t>, </a:t>
            </a:r>
            <a:r>
              <a:rPr sz="1050" dirty="0" err="1"/>
              <a:t>S.Si</a:t>
            </a:r>
            <a:r>
              <a:rPr sz="1050" dirty="0"/>
              <a:t>., M.M., </a:t>
            </a:r>
            <a:r>
              <a:rPr sz="1050" dirty="0" err="1"/>
              <a:t>M.Kom</a:t>
            </a:r>
            <a:r>
              <a:rPr sz="1050"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794" y="3749039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2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5674" y="4069079"/>
            <a:ext cx="1051560" cy="10515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990114" y="4005072"/>
            <a:ext cx="1691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Farmasi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0114" y="4434840"/>
            <a:ext cx="173736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/>
              <a:t>apt. Emy Oktaviani, S.Farm., M.Clin.Pharm.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67554" y="3749039"/>
            <a:ext cx="3383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0434" y="4069079"/>
            <a:ext cx="1051560" cy="105156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784874" y="4005073"/>
            <a:ext cx="169164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4F9114"/>
                </a:solidFill>
                <a:latin typeface="Aptos"/>
              </a:defRPr>
            </a:pPr>
            <a:r>
              <a:rPr sz="1200"/>
              <a:t>Pendidikan Profesi Apoteker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84874" y="4434840"/>
            <a:ext cx="1737360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50" b="1">
                <a:solidFill>
                  <a:srgbClr val="223128"/>
                </a:solidFill>
                <a:latin typeface="Aptos"/>
              </a:defRPr>
            </a:pPr>
            <a:r>
              <a:rPr sz="1050"/>
              <a:t>Dr. apt. Bina Lohita Sari, M.Pd., M.Farm.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874" y="6519673"/>
            <a:ext cx="10881360" cy="20774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750" b="0">
                <a:solidFill>
                  <a:srgbClr val="5C6960"/>
                </a:solidFill>
                <a:latin typeface="Aptos"/>
              </a:defRPr>
            </a:pPr>
            <a:r>
              <a:rPr sz="750"/>
              <a:t>PKKMB FMIPA Universitas Pakuan 2026  •  Generasi Unggul: Berpotensi, Berkarya, dan Berkarakter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E79E04-000F-0D68-4C2B-DF55C728E5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4057231-ACBE-E53C-94F9-B6D53B715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FC9271A-FD29-3E0D-E482-EDD32D4B7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>
            <a:extLst>
              <a:ext uri="{FF2B5EF4-FFF2-40B4-BE49-F238E27FC236}">
                <a16:creationId xmlns:a16="http://schemas.microsoft.com/office/drawing/2014/main" id="{ACDAE5B8-2CAD-38A1-5427-8B3CEF0DC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35C368D8-2926-284D-DE40-E194F17B7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1C2CC-BA62-F32E-8000-34EB24880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07845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FBFEBB-C8FC-9773-5CDA-434E42FDB6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3745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6509D2-FC1C-63FB-36AD-A43A37571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47461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0DD100-A847-0C9B-6D26-E49088009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6975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932A40-0613-5514-9215-D787296B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4933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485564-28BD-EBA3-56CA-274B7848E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02669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A3C804-F23D-32A1-653B-C209DA2C9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4849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E12031-1512-A5EC-B0A3-2422171D3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31004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14190BA-FE8D-6B7B-BDC9-4B0BBB3B5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00AC6DE2-CC46-D490-2724-96587927D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E4B26EA-BF7B-0474-36F8-66743E211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B8CF0AB4-EA88-A678-55DB-43F47FD07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B14C1A3-A0DD-4405-2557-1A6612708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9FABB6B5-5A1B-AE91-A9AA-56124D5F9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" y="0"/>
            <a:ext cx="12178234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D67F235-1E17-9C3B-EE99-E8E603B45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" y="0"/>
            <a:ext cx="12178234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Green Lime">
      <a:dk1>
        <a:srgbClr val="000000"/>
      </a:dk1>
      <a:lt1>
        <a:srgbClr val="FFFFFF"/>
      </a:lt1>
      <a:dk2>
        <a:srgbClr val="394656"/>
      </a:dk2>
      <a:lt2>
        <a:srgbClr val="B4B3B2"/>
      </a:lt2>
      <a:accent1>
        <a:srgbClr val="559700"/>
      </a:accent1>
      <a:accent2>
        <a:srgbClr val="B2D526"/>
      </a:accent2>
      <a:accent3>
        <a:srgbClr val="94C931"/>
      </a:accent3>
      <a:accent4>
        <a:srgbClr val="BFBFBF"/>
      </a:accent4>
      <a:accent5>
        <a:srgbClr val="BFBFBF"/>
      </a:accent5>
      <a:accent6>
        <a:srgbClr val="BFBFBF"/>
      </a:accent6>
      <a:hlink>
        <a:srgbClr val="9454C3"/>
      </a:hlink>
      <a:folHlink>
        <a:srgbClr val="3EBBF0"/>
      </a:folHlink>
    </a:clrScheme>
    <a:fontScheme name="Custom 1">
      <a:majorFont>
        <a:latin typeface="Montserrat Black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A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2AAE4"/>
      </a:accent1>
      <a:accent2>
        <a:srgbClr val="2A81C6"/>
      </a:accent2>
      <a:accent3>
        <a:srgbClr val="2ECAD7"/>
      </a:accent3>
      <a:accent4>
        <a:srgbClr val="CBCBCB"/>
      </a:accent4>
      <a:accent5>
        <a:srgbClr val="CBCBCB"/>
      </a:accent5>
      <a:accent6>
        <a:srgbClr val="576868"/>
      </a:accent6>
      <a:hlink>
        <a:srgbClr val="000000"/>
      </a:hlink>
      <a:folHlink>
        <a:srgbClr val="000000"/>
      </a:folHlink>
    </a:clrScheme>
    <a:fontScheme name="MAX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DE8EA5B-A1DE-4310-B010-E1E9FA1A5BDE}">
  <we:reference id="wa104379997" version="2.0.0.0" store="en-US" storeType="OMEX"/>
  <we:alternateReferences>
    <we:reference id="wa104379997" version="2.0.0.0" store="WA104379997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11293</TotalTime>
  <Words>218</Words>
  <Application>Microsoft Office PowerPoint</Application>
  <PresentationFormat>Custom</PresentationFormat>
  <Paragraphs>33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Office Theme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Walkin' Out!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farid nurjamil</dc:creator>
  <cp:lastModifiedBy>ade irwan</cp:lastModifiedBy>
  <cp:revision>398</cp:revision>
  <dcterms:created xsi:type="dcterms:W3CDTF">2018-11-06T00:42:49Z</dcterms:created>
  <dcterms:modified xsi:type="dcterms:W3CDTF">2026-09-17T01:07:55Z</dcterms:modified>
</cp:coreProperties>
</file>