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84" r:id="rId2"/>
    <p:sldId id="1513" r:id="rId3"/>
    <p:sldId id="266" r:id="rId4"/>
    <p:sldId id="267" r:id="rId5"/>
    <p:sldId id="269" r:id="rId6"/>
    <p:sldId id="270" r:id="rId7"/>
    <p:sldId id="271" r:id="rId8"/>
    <p:sldId id="272" r:id="rId9"/>
    <p:sldId id="273" r:id="rId10"/>
    <p:sldId id="289" r:id="rId11"/>
    <p:sldId id="290" r:id="rId12"/>
    <p:sldId id="276" r:id="rId13"/>
    <p:sldId id="277" r:id="rId14"/>
    <p:sldId id="278" r:id="rId15"/>
    <p:sldId id="281" r:id="rId16"/>
    <p:sldId id="292" r:id="rId17"/>
    <p:sldId id="1512" r:id="rId18"/>
  </p:sldIdLst>
  <p:sldSz cx="18288000" cy="10287000"/>
  <p:notesSz cx="6858000" cy="9144000"/>
  <p:embeddedFontLst>
    <p:embeddedFont>
      <p:font typeface="Abadi" panose="020B0604020104020204" pitchFamily="34" charset="0"/>
      <p:regular r:id="rId2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Inter" panose="020B0604020202020204" charset="0"/>
      <p:regular r:id="rId26"/>
    </p:embeddedFont>
    <p:embeddedFont>
      <p:font typeface="Inter Bold" panose="020B0604020202020204" charset="0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3" autoAdjust="0"/>
    <p:restoredTop sz="94652" autoAdjust="0"/>
  </p:normalViewPr>
  <p:slideViewPr>
    <p:cSldViewPr showGuides="1">
      <p:cViewPr varScale="1">
        <p:scale>
          <a:sx n="41" d="100"/>
          <a:sy n="41" d="100"/>
        </p:scale>
        <p:origin x="79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B6036F-9D64-443F-8D4D-AE54D0D57246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BD38C10E-35B0-4F99-931C-74AC400C239E}">
      <dgm:prSet phldrT="[Text]"/>
      <dgm:spPr/>
      <dgm:t>
        <a:bodyPr/>
        <a:lstStyle/>
        <a:p>
          <a:r>
            <a:rPr lang="en-US" dirty="0"/>
            <a:t>FMIPA 1</a:t>
          </a:r>
          <a:endParaRPr lang="en-ID" dirty="0"/>
        </a:p>
      </dgm:t>
    </dgm:pt>
    <dgm:pt modelId="{6D5D09C7-8200-49CB-8F96-76EEF84042D8}" type="parTrans" cxnId="{73B31D0B-21AC-4E41-8E5A-59934EF89B99}">
      <dgm:prSet/>
      <dgm:spPr/>
      <dgm:t>
        <a:bodyPr/>
        <a:lstStyle/>
        <a:p>
          <a:endParaRPr lang="en-ID"/>
        </a:p>
      </dgm:t>
    </dgm:pt>
    <dgm:pt modelId="{66872E85-7641-4C62-8793-93EDB64AD6B2}" type="sibTrans" cxnId="{73B31D0B-21AC-4E41-8E5A-59934EF89B99}">
      <dgm:prSet/>
      <dgm:spPr/>
      <dgm:t>
        <a:bodyPr/>
        <a:lstStyle/>
        <a:p>
          <a:endParaRPr lang="en-ID"/>
        </a:p>
      </dgm:t>
    </dgm:pt>
    <dgm:pt modelId="{5D175A7C-F571-433B-9B93-08B849940DDE}">
      <dgm:prSet phldrT="[Text]"/>
      <dgm:spPr/>
      <dgm:t>
        <a:bodyPr/>
        <a:lstStyle/>
        <a:p>
          <a:r>
            <a:rPr lang="en-US" dirty="0" err="1"/>
            <a:t>Dekanat</a:t>
          </a:r>
          <a:endParaRPr lang="en-ID" dirty="0"/>
        </a:p>
      </dgm:t>
    </dgm:pt>
    <dgm:pt modelId="{4F18DF7A-C096-4AFF-8E19-2D0FE79FC9A7}" type="parTrans" cxnId="{0562AC1D-B299-48BE-B559-5611F0009BD0}">
      <dgm:prSet/>
      <dgm:spPr/>
      <dgm:t>
        <a:bodyPr/>
        <a:lstStyle/>
        <a:p>
          <a:endParaRPr lang="en-ID"/>
        </a:p>
      </dgm:t>
    </dgm:pt>
    <dgm:pt modelId="{9F46EED9-1FF5-4690-945B-B1D958E04FF0}" type="sibTrans" cxnId="{0562AC1D-B299-48BE-B559-5611F0009BD0}">
      <dgm:prSet/>
      <dgm:spPr/>
      <dgm:t>
        <a:bodyPr/>
        <a:lstStyle/>
        <a:p>
          <a:endParaRPr lang="en-ID"/>
        </a:p>
      </dgm:t>
    </dgm:pt>
    <dgm:pt modelId="{2F0F020D-D7A1-4582-9C22-3582B5D5DED2}">
      <dgm:prSet phldrT="[Text]"/>
      <dgm:spPr/>
      <dgm:t>
        <a:bodyPr/>
        <a:lstStyle/>
        <a:p>
          <a:r>
            <a:rPr lang="en-US" dirty="0"/>
            <a:t>Program </a:t>
          </a:r>
          <a:r>
            <a:rPr lang="en-US" dirty="0" err="1"/>
            <a:t>Studi</a:t>
          </a:r>
          <a:endParaRPr lang="en-ID" dirty="0"/>
        </a:p>
      </dgm:t>
    </dgm:pt>
    <dgm:pt modelId="{47E19550-F7DB-48DF-B13F-6F0953529F1F}" type="parTrans" cxnId="{DD4020F8-1268-483D-B364-48ADDF63EA42}">
      <dgm:prSet/>
      <dgm:spPr/>
      <dgm:t>
        <a:bodyPr/>
        <a:lstStyle/>
        <a:p>
          <a:endParaRPr lang="en-ID"/>
        </a:p>
      </dgm:t>
    </dgm:pt>
    <dgm:pt modelId="{C5E8B11E-92B6-4DE0-BC7B-F0AB58F6780C}" type="sibTrans" cxnId="{DD4020F8-1268-483D-B364-48ADDF63EA42}">
      <dgm:prSet/>
      <dgm:spPr/>
      <dgm:t>
        <a:bodyPr/>
        <a:lstStyle/>
        <a:p>
          <a:endParaRPr lang="en-ID"/>
        </a:p>
      </dgm:t>
    </dgm:pt>
    <dgm:pt modelId="{BA740CF0-D678-4D7A-8E75-98061AD92038}">
      <dgm:prSet phldrT="[Text]"/>
      <dgm:spPr/>
      <dgm:t>
        <a:bodyPr/>
        <a:lstStyle/>
        <a:p>
          <a:r>
            <a:rPr lang="en-US" dirty="0"/>
            <a:t>UPK</a:t>
          </a:r>
          <a:endParaRPr lang="en-ID" dirty="0"/>
        </a:p>
      </dgm:t>
    </dgm:pt>
    <dgm:pt modelId="{8A9538AC-90E0-4D05-8F7D-388EBEE5329C}" type="parTrans" cxnId="{39474568-F089-4D04-90AC-3927E4B15D17}">
      <dgm:prSet/>
      <dgm:spPr/>
      <dgm:t>
        <a:bodyPr/>
        <a:lstStyle/>
        <a:p>
          <a:endParaRPr lang="en-ID"/>
        </a:p>
      </dgm:t>
    </dgm:pt>
    <dgm:pt modelId="{7857A0E5-CB8B-46D5-8CE3-B32D57310995}" type="sibTrans" cxnId="{39474568-F089-4D04-90AC-3927E4B15D17}">
      <dgm:prSet/>
      <dgm:spPr/>
      <dgm:t>
        <a:bodyPr/>
        <a:lstStyle/>
        <a:p>
          <a:endParaRPr lang="en-ID"/>
        </a:p>
      </dgm:t>
    </dgm:pt>
    <dgm:pt modelId="{6D8CE098-1A20-443A-91D0-84AF8FB02342}">
      <dgm:prSet phldrT="[Text]"/>
      <dgm:spPr/>
      <dgm:t>
        <a:bodyPr/>
        <a:lstStyle/>
        <a:p>
          <a:r>
            <a:rPr lang="en-US" dirty="0"/>
            <a:t>Ruang </a:t>
          </a:r>
          <a:r>
            <a:rPr lang="en-US" dirty="0" err="1"/>
            <a:t>Dosen</a:t>
          </a:r>
          <a:endParaRPr lang="en-ID" dirty="0"/>
        </a:p>
      </dgm:t>
    </dgm:pt>
    <dgm:pt modelId="{5F860925-E6F9-407E-B3B3-A11D359C515C}" type="parTrans" cxnId="{FDC09C87-9DEF-499E-A15A-0CD7E0155197}">
      <dgm:prSet/>
      <dgm:spPr/>
      <dgm:t>
        <a:bodyPr/>
        <a:lstStyle/>
        <a:p>
          <a:endParaRPr lang="en-ID"/>
        </a:p>
      </dgm:t>
    </dgm:pt>
    <dgm:pt modelId="{34C0A75D-040D-4EF9-8EDC-841B91CAA918}" type="sibTrans" cxnId="{FDC09C87-9DEF-499E-A15A-0CD7E0155197}">
      <dgm:prSet/>
      <dgm:spPr/>
      <dgm:t>
        <a:bodyPr/>
        <a:lstStyle/>
        <a:p>
          <a:endParaRPr lang="en-ID"/>
        </a:p>
      </dgm:t>
    </dgm:pt>
    <dgm:pt modelId="{294830DB-7DD2-4CDA-8B6B-0E359923A187}">
      <dgm:prSet phldrT="[Text]"/>
      <dgm:spPr/>
      <dgm:t>
        <a:bodyPr/>
        <a:lstStyle/>
        <a:p>
          <a:r>
            <a:rPr lang="en-US" dirty="0"/>
            <a:t>Lab Program </a:t>
          </a:r>
          <a:r>
            <a:rPr lang="en-US" dirty="0" err="1"/>
            <a:t>Studi</a:t>
          </a:r>
          <a:endParaRPr lang="en-ID" dirty="0"/>
        </a:p>
      </dgm:t>
    </dgm:pt>
    <dgm:pt modelId="{54A7C432-F926-4094-99C9-81026040CB43}" type="parTrans" cxnId="{3A41BE53-9F40-47E6-B13A-47F094AF82CC}">
      <dgm:prSet/>
      <dgm:spPr/>
      <dgm:t>
        <a:bodyPr/>
        <a:lstStyle/>
        <a:p>
          <a:endParaRPr lang="en-ID"/>
        </a:p>
      </dgm:t>
    </dgm:pt>
    <dgm:pt modelId="{7BAA186B-E23D-494D-9C7F-1D6CAFC8CA4F}" type="sibTrans" cxnId="{3A41BE53-9F40-47E6-B13A-47F094AF82CC}">
      <dgm:prSet/>
      <dgm:spPr/>
      <dgm:t>
        <a:bodyPr/>
        <a:lstStyle/>
        <a:p>
          <a:endParaRPr lang="en-ID"/>
        </a:p>
      </dgm:t>
    </dgm:pt>
    <dgm:pt modelId="{D786B36E-6349-4532-9552-539466A5DD48}">
      <dgm:prSet phldrT="[Text]"/>
      <dgm:spPr/>
      <dgm:t>
        <a:bodyPr/>
        <a:lstStyle/>
        <a:p>
          <a:r>
            <a:rPr lang="en-US" dirty="0"/>
            <a:t>Ruang unit</a:t>
          </a:r>
          <a:endParaRPr lang="en-ID" dirty="0"/>
        </a:p>
      </dgm:t>
    </dgm:pt>
    <dgm:pt modelId="{8D24F7A5-6509-4B9F-AD1A-3237200D0C8D}" type="parTrans" cxnId="{DAC17717-019B-4AE3-A982-D14337AE3C2D}">
      <dgm:prSet/>
      <dgm:spPr/>
      <dgm:t>
        <a:bodyPr/>
        <a:lstStyle/>
        <a:p>
          <a:endParaRPr lang="en-ID"/>
        </a:p>
      </dgm:t>
    </dgm:pt>
    <dgm:pt modelId="{7C3BA22A-DFB2-44B3-9513-022EBF524D9D}" type="sibTrans" cxnId="{DAC17717-019B-4AE3-A982-D14337AE3C2D}">
      <dgm:prSet/>
      <dgm:spPr/>
      <dgm:t>
        <a:bodyPr/>
        <a:lstStyle/>
        <a:p>
          <a:endParaRPr lang="en-ID"/>
        </a:p>
      </dgm:t>
    </dgm:pt>
    <dgm:pt modelId="{99843CA6-2AF5-4CC4-942D-AF170689F30A}">
      <dgm:prSet phldrT="[Text]"/>
      <dgm:spPr/>
      <dgm:t>
        <a:bodyPr/>
        <a:lstStyle/>
        <a:p>
          <a:r>
            <a:rPr lang="en-US" dirty="0"/>
            <a:t>Ruang </a:t>
          </a:r>
          <a:r>
            <a:rPr lang="en-US" dirty="0" err="1"/>
            <a:t>Kuliah</a:t>
          </a:r>
          <a:endParaRPr lang="en-ID" dirty="0"/>
        </a:p>
      </dgm:t>
    </dgm:pt>
    <dgm:pt modelId="{0A59FACB-1AC1-4AE1-B152-A30D7A87008E}" type="parTrans" cxnId="{FCCD9E7F-B89D-4DD1-B398-0692F0C11493}">
      <dgm:prSet/>
      <dgm:spPr/>
      <dgm:t>
        <a:bodyPr/>
        <a:lstStyle/>
        <a:p>
          <a:endParaRPr lang="en-ID"/>
        </a:p>
      </dgm:t>
    </dgm:pt>
    <dgm:pt modelId="{27184B71-DCCC-4F8C-8C5D-EEA1875DFAD1}" type="sibTrans" cxnId="{FCCD9E7F-B89D-4DD1-B398-0692F0C11493}">
      <dgm:prSet/>
      <dgm:spPr/>
      <dgm:t>
        <a:bodyPr/>
        <a:lstStyle/>
        <a:p>
          <a:endParaRPr lang="en-ID"/>
        </a:p>
      </dgm:t>
    </dgm:pt>
    <dgm:pt modelId="{D861611D-DD09-479F-9337-9BB1AD715482}">
      <dgm:prSet phldrT="[Text]"/>
      <dgm:spPr/>
      <dgm:t>
        <a:bodyPr/>
        <a:lstStyle/>
        <a:p>
          <a:r>
            <a:rPr lang="en-US" dirty="0" err="1"/>
            <a:t>Perpustakaan</a:t>
          </a:r>
          <a:endParaRPr lang="en-ID" dirty="0"/>
        </a:p>
      </dgm:t>
    </dgm:pt>
    <dgm:pt modelId="{E0A6F3AB-557E-4AE2-A455-5329258B16B6}" type="parTrans" cxnId="{A2FC9B23-DE0F-4344-9B79-CEC9EB0FFCB6}">
      <dgm:prSet/>
      <dgm:spPr/>
      <dgm:t>
        <a:bodyPr/>
        <a:lstStyle/>
        <a:p>
          <a:endParaRPr lang="en-ID"/>
        </a:p>
      </dgm:t>
    </dgm:pt>
    <dgm:pt modelId="{BB3BBC55-79BC-492C-9A89-19FB360E4E7E}" type="sibTrans" cxnId="{A2FC9B23-DE0F-4344-9B79-CEC9EB0FFCB6}">
      <dgm:prSet/>
      <dgm:spPr/>
      <dgm:t>
        <a:bodyPr/>
        <a:lstStyle/>
        <a:p>
          <a:endParaRPr lang="en-ID"/>
        </a:p>
      </dgm:t>
    </dgm:pt>
    <dgm:pt modelId="{5414E281-4EDF-427E-961F-5D60DB40FD13}">
      <dgm:prSet phldrT="[Text]"/>
      <dgm:spPr/>
      <dgm:t>
        <a:bodyPr/>
        <a:lstStyle/>
        <a:p>
          <a:r>
            <a:rPr lang="en-US" dirty="0"/>
            <a:t>Lab </a:t>
          </a:r>
          <a:r>
            <a:rPr lang="en-US" dirty="0" err="1"/>
            <a:t>Matematika</a:t>
          </a:r>
          <a:endParaRPr lang="en-ID" dirty="0"/>
        </a:p>
      </dgm:t>
    </dgm:pt>
    <dgm:pt modelId="{9EEA9271-79AC-4249-9F60-034B893E3E3E}" type="parTrans" cxnId="{17BA5605-350C-4ACB-AB59-CECE25B8F6DC}">
      <dgm:prSet/>
      <dgm:spPr/>
      <dgm:t>
        <a:bodyPr/>
        <a:lstStyle/>
        <a:p>
          <a:endParaRPr lang="en-ID"/>
        </a:p>
      </dgm:t>
    </dgm:pt>
    <dgm:pt modelId="{AF7F7FBD-AD81-48FB-A0E8-4109D87DF865}" type="sibTrans" cxnId="{17BA5605-350C-4ACB-AB59-CECE25B8F6DC}">
      <dgm:prSet/>
      <dgm:spPr/>
      <dgm:t>
        <a:bodyPr/>
        <a:lstStyle/>
        <a:p>
          <a:endParaRPr lang="en-ID"/>
        </a:p>
      </dgm:t>
    </dgm:pt>
    <dgm:pt modelId="{0A59D698-8689-4460-B361-EE5C1684E63D}">
      <dgm:prSet phldrT="[Text]"/>
      <dgm:spPr/>
      <dgm:t>
        <a:bodyPr/>
        <a:lstStyle/>
        <a:p>
          <a:r>
            <a:rPr lang="en-US" dirty="0"/>
            <a:t>FMIPA 2</a:t>
          </a:r>
          <a:endParaRPr lang="en-ID" dirty="0"/>
        </a:p>
      </dgm:t>
    </dgm:pt>
    <dgm:pt modelId="{86869201-E171-4FF9-A0F2-FE6D2B216F84}" type="parTrans" cxnId="{C34F00F6-EB15-45DA-9E24-D2045E3E472A}">
      <dgm:prSet/>
      <dgm:spPr/>
      <dgm:t>
        <a:bodyPr/>
        <a:lstStyle/>
        <a:p>
          <a:endParaRPr lang="en-ID"/>
        </a:p>
      </dgm:t>
    </dgm:pt>
    <dgm:pt modelId="{6D7842C1-CC5A-4753-95F6-48C0041C28E7}" type="sibTrans" cxnId="{C34F00F6-EB15-45DA-9E24-D2045E3E472A}">
      <dgm:prSet/>
      <dgm:spPr/>
      <dgm:t>
        <a:bodyPr/>
        <a:lstStyle/>
        <a:p>
          <a:endParaRPr lang="en-ID"/>
        </a:p>
      </dgm:t>
    </dgm:pt>
    <dgm:pt modelId="{25ACA127-F386-4B35-B849-46866C038645}">
      <dgm:prSet phldrT="[Text]"/>
      <dgm:spPr/>
      <dgm:t>
        <a:bodyPr/>
        <a:lstStyle/>
        <a:p>
          <a:r>
            <a:rPr lang="en-US" dirty="0"/>
            <a:t>Lab </a:t>
          </a:r>
          <a:r>
            <a:rPr lang="en-US" dirty="0" err="1"/>
            <a:t>Servis</a:t>
          </a:r>
          <a:endParaRPr lang="en-ID" dirty="0"/>
        </a:p>
      </dgm:t>
    </dgm:pt>
    <dgm:pt modelId="{789110B7-71CC-4359-8725-0EA4C8704A57}" type="parTrans" cxnId="{60A30D49-1950-4428-916E-D26D9D061BCE}">
      <dgm:prSet/>
      <dgm:spPr/>
      <dgm:t>
        <a:bodyPr/>
        <a:lstStyle/>
        <a:p>
          <a:endParaRPr lang="en-ID"/>
        </a:p>
      </dgm:t>
    </dgm:pt>
    <dgm:pt modelId="{A1A9C362-DAC3-439B-B53E-152835FFD17B}" type="sibTrans" cxnId="{60A30D49-1950-4428-916E-D26D9D061BCE}">
      <dgm:prSet/>
      <dgm:spPr/>
      <dgm:t>
        <a:bodyPr/>
        <a:lstStyle/>
        <a:p>
          <a:endParaRPr lang="en-ID"/>
        </a:p>
      </dgm:t>
    </dgm:pt>
    <dgm:pt modelId="{23D45F9A-1DF2-43CE-9FAF-50F2B3732EB3}">
      <dgm:prSet phldrT="[Text]"/>
      <dgm:spPr/>
      <dgm:t>
        <a:bodyPr/>
        <a:lstStyle/>
        <a:p>
          <a:r>
            <a:rPr lang="en-US" dirty="0" err="1"/>
            <a:t>Comstrac</a:t>
          </a:r>
          <a:endParaRPr lang="en-ID" dirty="0"/>
        </a:p>
      </dgm:t>
    </dgm:pt>
    <dgm:pt modelId="{36D788A0-CAB6-4DAE-BBCF-DDC7C9566EBB}" type="parTrans" cxnId="{BD236EBF-B7B3-4D21-957D-CD1992E13B06}">
      <dgm:prSet/>
      <dgm:spPr/>
      <dgm:t>
        <a:bodyPr/>
        <a:lstStyle/>
        <a:p>
          <a:endParaRPr lang="en-ID"/>
        </a:p>
      </dgm:t>
    </dgm:pt>
    <dgm:pt modelId="{14D62EB1-13FD-4DF4-AD66-6430ECBFD745}" type="sibTrans" cxnId="{BD236EBF-B7B3-4D21-957D-CD1992E13B06}">
      <dgm:prSet/>
      <dgm:spPr/>
      <dgm:t>
        <a:bodyPr/>
        <a:lstStyle/>
        <a:p>
          <a:endParaRPr lang="en-ID"/>
        </a:p>
      </dgm:t>
    </dgm:pt>
    <dgm:pt modelId="{461A90C7-3BB7-445B-AF62-31873CF20944}">
      <dgm:prSet phldrT="[Text]"/>
      <dgm:spPr/>
      <dgm:t>
        <a:bodyPr/>
        <a:lstStyle/>
        <a:p>
          <a:r>
            <a:rPr lang="en-US" dirty="0"/>
            <a:t>Ruang </a:t>
          </a:r>
          <a:r>
            <a:rPr lang="en-US" dirty="0" err="1"/>
            <a:t>kelembagaan</a:t>
          </a:r>
          <a:r>
            <a:rPr lang="en-US" dirty="0"/>
            <a:t> </a:t>
          </a:r>
          <a:r>
            <a:rPr lang="en-US" dirty="0" err="1"/>
            <a:t>mahasiswa</a:t>
          </a:r>
          <a:endParaRPr lang="en-ID" dirty="0"/>
        </a:p>
      </dgm:t>
    </dgm:pt>
    <dgm:pt modelId="{82172249-F5EA-4B45-8932-B16A49E6D458}" type="parTrans" cxnId="{B2FD9B9E-D44A-4ED4-BFC8-C80A47410C2C}">
      <dgm:prSet/>
      <dgm:spPr/>
      <dgm:t>
        <a:bodyPr/>
        <a:lstStyle/>
        <a:p>
          <a:endParaRPr lang="en-ID"/>
        </a:p>
      </dgm:t>
    </dgm:pt>
    <dgm:pt modelId="{9B804858-9277-4AC3-9F11-986FA7AE5B8F}" type="sibTrans" cxnId="{B2FD9B9E-D44A-4ED4-BFC8-C80A47410C2C}">
      <dgm:prSet/>
      <dgm:spPr/>
      <dgm:t>
        <a:bodyPr/>
        <a:lstStyle/>
        <a:p>
          <a:endParaRPr lang="en-ID"/>
        </a:p>
      </dgm:t>
    </dgm:pt>
    <dgm:pt modelId="{92900229-6049-4F3E-B9DC-2E24F573B703}">
      <dgm:prSet phldrT="[Text]"/>
      <dgm:spPr/>
      <dgm:t>
        <a:bodyPr/>
        <a:lstStyle/>
        <a:p>
          <a:r>
            <a:rPr lang="en-US" dirty="0" err="1"/>
            <a:t>Perpustakaan</a:t>
          </a:r>
          <a:endParaRPr lang="en-ID" dirty="0"/>
        </a:p>
      </dgm:t>
    </dgm:pt>
    <dgm:pt modelId="{D8A4BCC6-652A-4A0E-BA4B-52DDDFAE8837}" type="parTrans" cxnId="{31F0337B-E512-4C08-87C0-0535D6899A60}">
      <dgm:prSet/>
      <dgm:spPr/>
      <dgm:t>
        <a:bodyPr/>
        <a:lstStyle/>
        <a:p>
          <a:endParaRPr lang="en-ID"/>
        </a:p>
      </dgm:t>
    </dgm:pt>
    <dgm:pt modelId="{16916219-1C76-459F-8124-184D2B313754}" type="sibTrans" cxnId="{31F0337B-E512-4C08-87C0-0535D6899A60}">
      <dgm:prSet/>
      <dgm:spPr/>
      <dgm:t>
        <a:bodyPr/>
        <a:lstStyle/>
        <a:p>
          <a:endParaRPr lang="en-ID"/>
        </a:p>
      </dgm:t>
    </dgm:pt>
    <dgm:pt modelId="{56FC73D2-D60E-4D66-8E9B-39B8E6028FBC}" type="pres">
      <dgm:prSet presAssocID="{0CB6036F-9D64-443F-8D4D-AE54D0D5724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4303AA2-1526-436B-8C33-5B4F9A4BBBD8}" type="pres">
      <dgm:prSet presAssocID="{BD38C10E-35B0-4F99-931C-74AC400C239E}" presName="root" presStyleCnt="0"/>
      <dgm:spPr/>
    </dgm:pt>
    <dgm:pt modelId="{04741373-40AD-4610-82F8-C99E77F1561C}" type="pres">
      <dgm:prSet presAssocID="{BD38C10E-35B0-4F99-931C-74AC400C239E}" presName="rootComposite" presStyleCnt="0"/>
      <dgm:spPr/>
    </dgm:pt>
    <dgm:pt modelId="{03FC0587-CB55-4C7E-B08F-133BBD6EE539}" type="pres">
      <dgm:prSet presAssocID="{BD38C10E-35B0-4F99-931C-74AC400C239E}" presName="rootText" presStyleLbl="node1" presStyleIdx="0" presStyleCnt="3"/>
      <dgm:spPr/>
    </dgm:pt>
    <dgm:pt modelId="{9936C9C2-1D83-42C6-835B-E84840B5BB04}" type="pres">
      <dgm:prSet presAssocID="{BD38C10E-35B0-4F99-931C-74AC400C239E}" presName="rootConnector" presStyleLbl="node1" presStyleIdx="0" presStyleCnt="3"/>
      <dgm:spPr/>
    </dgm:pt>
    <dgm:pt modelId="{989963F0-E176-42D0-BAF6-4E95C55DF85F}" type="pres">
      <dgm:prSet presAssocID="{BD38C10E-35B0-4F99-931C-74AC400C239E}" presName="childShape" presStyleCnt="0"/>
      <dgm:spPr/>
    </dgm:pt>
    <dgm:pt modelId="{523F872D-1969-404C-BB5E-D80AB665CA4A}" type="pres">
      <dgm:prSet presAssocID="{4F18DF7A-C096-4AFF-8E19-2D0FE79FC9A7}" presName="Name13" presStyleLbl="parChTrans1D2" presStyleIdx="0" presStyleCnt="12"/>
      <dgm:spPr/>
    </dgm:pt>
    <dgm:pt modelId="{C25C6593-F7AA-4737-B023-B07A0F283AA2}" type="pres">
      <dgm:prSet presAssocID="{5D175A7C-F571-433B-9B93-08B849940DDE}" presName="childText" presStyleLbl="bgAcc1" presStyleIdx="0" presStyleCnt="12">
        <dgm:presLayoutVars>
          <dgm:bulletEnabled val="1"/>
        </dgm:presLayoutVars>
      </dgm:prSet>
      <dgm:spPr/>
    </dgm:pt>
    <dgm:pt modelId="{02646CC4-36D1-47E3-ADE8-E2A2EEDEE3A5}" type="pres">
      <dgm:prSet presAssocID="{47E19550-F7DB-48DF-B13F-6F0953529F1F}" presName="Name13" presStyleLbl="parChTrans1D2" presStyleIdx="1" presStyleCnt="12"/>
      <dgm:spPr/>
    </dgm:pt>
    <dgm:pt modelId="{E3D92257-EE0F-414B-9A9A-6A27DDE95E66}" type="pres">
      <dgm:prSet presAssocID="{2F0F020D-D7A1-4582-9C22-3582B5D5DED2}" presName="childText" presStyleLbl="bgAcc1" presStyleIdx="1" presStyleCnt="12">
        <dgm:presLayoutVars>
          <dgm:bulletEnabled val="1"/>
        </dgm:presLayoutVars>
      </dgm:prSet>
      <dgm:spPr/>
    </dgm:pt>
    <dgm:pt modelId="{64748036-560F-42D2-AC6A-A55738176040}" type="pres">
      <dgm:prSet presAssocID="{0A59FACB-1AC1-4AE1-B152-A30D7A87008E}" presName="Name13" presStyleLbl="parChTrans1D2" presStyleIdx="2" presStyleCnt="12"/>
      <dgm:spPr/>
    </dgm:pt>
    <dgm:pt modelId="{F0ACE792-4116-4F6C-BC44-0E08B9ADCF81}" type="pres">
      <dgm:prSet presAssocID="{99843CA6-2AF5-4CC4-942D-AF170689F30A}" presName="childText" presStyleLbl="bgAcc1" presStyleIdx="2" presStyleCnt="12">
        <dgm:presLayoutVars>
          <dgm:bulletEnabled val="1"/>
        </dgm:presLayoutVars>
      </dgm:prSet>
      <dgm:spPr/>
    </dgm:pt>
    <dgm:pt modelId="{B1D54CD7-37A2-4D95-A93A-6767193E3A91}" type="pres">
      <dgm:prSet presAssocID="{E0A6F3AB-557E-4AE2-A455-5329258B16B6}" presName="Name13" presStyleLbl="parChTrans1D2" presStyleIdx="3" presStyleCnt="12"/>
      <dgm:spPr/>
    </dgm:pt>
    <dgm:pt modelId="{6F212060-4DA6-499F-9D05-63B5FF628BC9}" type="pres">
      <dgm:prSet presAssocID="{D861611D-DD09-479F-9337-9BB1AD715482}" presName="childText" presStyleLbl="bgAcc1" presStyleIdx="3" presStyleCnt="12">
        <dgm:presLayoutVars>
          <dgm:bulletEnabled val="1"/>
        </dgm:presLayoutVars>
      </dgm:prSet>
      <dgm:spPr/>
    </dgm:pt>
    <dgm:pt modelId="{B66B3B88-96D9-440E-B49B-BC144ECA7BE8}" type="pres">
      <dgm:prSet presAssocID="{9EEA9271-79AC-4249-9F60-034B893E3E3E}" presName="Name13" presStyleLbl="parChTrans1D2" presStyleIdx="4" presStyleCnt="12"/>
      <dgm:spPr/>
    </dgm:pt>
    <dgm:pt modelId="{C7209C5E-F699-4A87-9F96-D8C481F31DD7}" type="pres">
      <dgm:prSet presAssocID="{5414E281-4EDF-427E-961F-5D60DB40FD13}" presName="childText" presStyleLbl="bgAcc1" presStyleIdx="4" presStyleCnt="12">
        <dgm:presLayoutVars>
          <dgm:bulletEnabled val="1"/>
        </dgm:presLayoutVars>
      </dgm:prSet>
      <dgm:spPr/>
    </dgm:pt>
    <dgm:pt modelId="{F0D7C3A1-7EDE-4681-A099-EC65B0D4D325}" type="pres">
      <dgm:prSet presAssocID="{8D24F7A5-6509-4B9F-AD1A-3237200D0C8D}" presName="Name13" presStyleLbl="parChTrans1D2" presStyleIdx="5" presStyleCnt="12"/>
      <dgm:spPr/>
    </dgm:pt>
    <dgm:pt modelId="{CF23242E-92B6-497D-BBCA-D5BC0D3A1E01}" type="pres">
      <dgm:prSet presAssocID="{D786B36E-6349-4532-9552-539466A5DD48}" presName="childText" presStyleLbl="bgAcc1" presStyleIdx="5" presStyleCnt="12">
        <dgm:presLayoutVars>
          <dgm:bulletEnabled val="1"/>
        </dgm:presLayoutVars>
      </dgm:prSet>
      <dgm:spPr/>
    </dgm:pt>
    <dgm:pt modelId="{9C9F96D5-9AB2-4080-B165-CE3DBE7A5BB9}" type="pres">
      <dgm:prSet presAssocID="{D8A4BCC6-652A-4A0E-BA4B-52DDDFAE8837}" presName="Name13" presStyleLbl="parChTrans1D2" presStyleIdx="6" presStyleCnt="12"/>
      <dgm:spPr/>
    </dgm:pt>
    <dgm:pt modelId="{D9148CAE-DE80-4637-9D1B-FFBF98B30C8C}" type="pres">
      <dgm:prSet presAssocID="{92900229-6049-4F3E-B9DC-2E24F573B703}" presName="childText" presStyleLbl="bgAcc1" presStyleIdx="6" presStyleCnt="12">
        <dgm:presLayoutVars>
          <dgm:bulletEnabled val="1"/>
        </dgm:presLayoutVars>
      </dgm:prSet>
      <dgm:spPr/>
    </dgm:pt>
    <dgm:pt modelId="{227B322F-0E16-4F83-89B2-AF314FF66418}" type="pres">
      <dgm:prSet presAssocID="{BA740CF0-D678-4D7A-8E75-98061AD92038}" presName="root" presStyleCnt="0"/>
      <dgm:spPr/>
    </dgm:pt>
    <dgm:pt modelId="{2D7B23D3-50C5-40C5-AA7A-065E7968D2B9}" type="pres">
      <dgm:prSet presAssocID="{BA740CF0-D678-4D7A-8E75-98061AD92038}" presName="rootComposite" presStyleCnt="0"/>
      <dgm:spPr/>
    </dgm:pt>
    <dgm:pt modelId="{9BCBC4EE-27F7-44F9-A9F5-23809CC03C3A}" type="pres">
      <dgm:prSet presAssocID="{BA740CF0-D678-4D7A-8E75-98061AD92038}" presName="rootText" presStyleLbl="node1" presStyleIdx="1" presStyleCnt="3"/>
      <dgm:spPr/>
    </dgm:pt>
    <dgm:pt modelId="{721F3B83-860A-4D45-8F74-400AAA4493BD}" type="pres">
      <dgm:prSet presAssocID="{BA740CF0-D678-4D7A-8E75-98061AD92038}" presName="rootConnector" presStyleLbl="node1" presStyleIdx="1" presStyleCnt="3"/>
      <dgm:spPr/>
    </dgm:pt>
    <dgm:pt modelId="{17D43191-0E26-4878-AF35-A22B506C6B94}" type="pres">
      <dgm:prSet presAssocID="{BA740CF0-D678-4D7A-8E75-98061AD92038}" presName="childShape" presStyleCnt="0"/>
      <dgm:spPr/>
    </dgm:pt>
    <dgm:pt modelId="{1DD27059-C703-498D-B784-2F090F873FB2}" type="pres">
      <dgm:prSet presAssocID="{0A59D698-8689-4460-B361-EE5C1684E63D}" presName="root" presStyleCnt="0"/>
      <dgm:spPr/>
    </dgm:pt>
    <dgm:pt modelId="{CBD210B1-3C3D-4269-8ADE-C83F0DF5BCD2}" type="pres">
      <dgm:prSet presAssocID="{0A59D698-8689-4460-B361-EE5C1684E63D}" presName="rootComposite" presStyleCnt="0"/>
      <dgm:spPr/>
    </dgm:pt>
    <dgm:pt modelId="{B5C61E39-4713-48E8-9411-96FDF6AA0AC0}" type="pres">
      <dgm:prSet presAssocID="{0A59D698-8689-4460-B361-EE5C1684E63D}" presName="rootText" presStyleLbl="node1" presStyleIdx="2" presStyleCnt="3"/>
      <dgm:spPr/>
    </dgm:pt>
    <dgm:pt modelId="{13294168-4FBA-4BC0-9417-0A7170281E67}" type="pres">
      <dgm:prSet presAssocID="{0A59D698-8689-4460-B361-EE5C1684E63D}" presName="rootConnector" presStyleLbl="node1" presStyleIdx="2" presStyleCnt="3"/>
      <dgm:spPr/>
    </dgm:pt>
    <dgm:pt modelId="{32EB1465-FE18-48F1-B9E2-0836BD2D4423}" type="pres">
      <dgm:prSet presAssocID="{0A59D698-8689-4460-B361-EE5C1684E63D}" presName="childShape" presStyleCnt="0"/>
      <dgm:spPr/>
    </dgm:pt>
    <dgm:pt modelId="{A58D2278-DEE9-48CA-A920-6E5BB1FCA93A}" type="pres">
      <dgm:prSet presAssocID="{5F860925-E6F9-407E-B3B3-A11D359C515C}" presName="Name13" presStyleLbl="parChTrans1D2" presStyleIdx="7" presStyleCnt="12"/>
      <dgm:spPr/>
    </dgm:pt>
    <dgm:pt modelId="{586F0212-7958-4F0C-B7B6-049DEAFA91FE}" type="pres">
      <dgm:prSet presAssocID="{6D8CE098-1A20-443A-91D0-84AF8FB02342}" presName="childText" presStyleLbl="bgAcc1" presStyleIdx="7" presStyleCnt="12">
        <dgm:presLayoutVars>
          <dgm:bulletEnabled val="1"/>
        </dgm:presLayoutVars>
      </dgm:prSet>
      <dgm:spPr/>
    </dgm:pt>
    <dgm:pt modelId="{D35E5F1C-CA7E-4B9F-B6F5-E2610C4FB541}" type="pres">
      <dgm:prSet presAssocID="{54A7C432-F926-4094-99C9-81026040CB43}" presName="Name13" presStyleLbl="parChTrans1D2" presStyleIdx="8" presStyleCnt="12"/>
      <dgm:spPr/>
    </dgm:pt>
    <dgm:pt modelId="{1285659D-5460-499F-9A26-4BEB85B32C3E}" type="pres">
      <dgm:prSet presAssocID="{294830DB-7DD2-4CDA-8B6B-0E359923A187}" presName="childText" presStyleLbl="bgAcc1" presStyleIdx="8" presStyleCnt="12">
        <dgm:presLayoutVars>
          <dgm:bulletEnabled val="1"/>
        </dgm:presLayoutVars>
      </dgm:prSet>
      <dgm:spPr/>
    </dgm:pt>
    <dgm:pt modelId="{86278A94-5696-469B-98BF-6C9BDD384862}" type="pres">
      <dgm:prSet presAssocID="{789110B7-71CC-4359-8725-0EA4C8704A57}" presName="Name13" presStyleLbl="parChTrans1D2" presStyleIdx="9" presStyleCnt="12"/>
      <dgm:spPr/>
    </dgm:pt>
    <dgm:pt modelId="{B4D63210-E6DE-4188-BE2B-58B7E35C256A}" type="pres">
      <dgm:prSet presAssocID="{25ACA127-F386-4B35-B849-46866C038645}" presName="childText" presStyleLbl="bgAcc1" presStyleIdx="9" presStyleCnt="12">
        <dgm:presLayoutVars>
          <dgm:bulletEnabled val="1"/>
        </dgm:presLayoutVars>
      </dgm:prSet>
      <dgm:spPr/>
    </dgm:pt>
    <dgm:pt modelId="{B18232E2-2C68-4FE9-93B4-E243A2D5D6B1}" type="pres">
      <dgm:prSet presAssocID="{36D788A0-CAB6-4DAE-BBCF-DDC7C9566EBB}" presName="Name13" presStyleLbl="parChTrans1D2" presStyleIdx="10" presStyleCnt="12"/>
      <dgm:spPr/>
    </dgm:pt>
    <dgm:pt modelId="{D550B1D3-36CE-4239-8C58-89427CDD9E49}" type="pres">
      <dgm:prSet presAssocID="{23D45F9A-1DF2-43CE-9FAF-50F2B3732EB3}" presName="childText" presStyleLbl="bgAcc1" presStyleIdx="10" presStyleCnt="12">
        <dgm:presLayoutVars>
          <dgm:bulletEnabled val="1"/>
        </dgm:presLayoutVars>
      </dgm:prSet>
      <dgm:spPr/>
    </dgm:pt>
    <dgm:pt modelId="{47D68CD4-109E-4A53-BF61-709F071040B5}" type="pres">
      <dgm:prSet presAssocID="{82172249-F5EA-4B45-8932-B16A49E6D458}" presName="Name13" presStyleLbl="parChTrans1D2" presStyleIdx="11" presStyleCnt="12"/>
      <dgm:spPr/>
    </dgm:pt>
    <dgm:pt modelId="{FF15DFA0-A357-4CC6-AB73-F35FD8E873BE}" type="pres">
      <dgm:prSet presAssocID="{461A90C7-3BB7-445B-AF62-31873CF20944}" presName="childText" presStyleLbl="bgAcc1" presStyleIdx="11" presStyleCnt="12">
        <dgm:presLayoutVars>
          <dgm:bulletEnabled val="1"/>
        </dgm:presLayoutVars>
      </dgm:prSet>
      <dgm:spPr/>
    </dgm:pt>
  </dgm:ptLst>
  <dgm:cxnLst>
    <dgm:cxn modelId="{17BA5605-350C-4ACB-AB59-CECE25B8F6DC}" srcId="{BD38C10E-35B0-4F99-931C-74AC400C239E}" destId="{5414E281-4EDF-427E-961F-5D60DB40FD13}" srcOrd="4" destOrd="0" parTransId="{9EEA9271-79AC-4249-9F60-034B893E3E3E}" sibTransId="{AF7F7FBD-AD81-48FB-A0E8-4109D87DF865}"/>
    <dgm:cxn modelId="{45A07106-E510-4751-A7D2-A6ED9FF2126C}" type="presOf" srcId="{0A59D698-8689-4460-B361-EE5C1684E63D}" destId="{B5C61E39-4713-48E8-9411-96FDF6AA0AC0}" srcOrd="0" destOrd="0" presId="urn:microsoft.com/office/officeart/2005/8/layout/hierarchy3"/>
    <dgm:cxn modelId="{73B31D0B-21AC-4E41-8E5A-59934EF89B99}" srcId="{0CB6036F-9D64-443F-8D4D-AE54D0D57246}" destId="{BD38C10E-35B0-4F99-931C-74AC400C239E}" srcOrd="0" destOrd="0" parTransId="{6D5D09C7-8200-49CB-8F96-76EEF84042D8}" sibTransId="{66872E85-7641-4C62-8793-93EDB64AD6B2}"/>
    <dgm:cxn modelId="{5BBFA811-ADA8-4C54-80C1-C04306D051C1}" type="presOf" srcId="{5F860925-E6F9-407E-B3B3-A11D359C515C}" destId="{A58D2278-DEE9-48CA-A920-6E5BB1FCA93A}" srcOrd="0" destOrd="0" presId="urn:microsoft.com/office/officeart/2005/8/layout/hierarchy3"/>
    <dgm:cxn modelId="{DAC17717-019B-4AE3-A982-D14337AE3C2D}" srcId="{BD38C10E-35B0-4F99-931C-74AC400C239E}" destId="{D786B36E-6349-4532-9552-539466A5DD48}" srcOrd="5" destOrd="0" parTransId="{8D24F7A5-6509-4B9F-AD1A-3237200D0C8D}" sibTransId="{7C3BA22A-DFB2-44B3-9513-022EBF524D9D}"/>
    <dgm:cxn modelId="{0562AC1D-B299-48BE-B559-5611F0009BD0}" srcId="{BD38C10E-35B0-4F99-931C-74AC400C239E}" destId="{5D175A7C-F571-433B-9B93-08B849940DDE}" srcOrd="0" destOrd="0" parTransId="{4F18DF7A-C096-4AFF-8E19-2D0FE79FC9A7}" sibTransId="{9F46EED9-1FF5-4690-945B-B1D958E04FF0}"/>
    <dgm:cxn modelId="{54D19621-CCDA-42B5-94F7-5250D3F3F6B7}" type="presOf" srcId="{8D24F7A5-6509-4B9F-AD1A-3237200D0C8D}" destId="{F0D7C3A1-7EDE-4681-A099-EC65B0D4D325}" srcOrd="0" destOrd="0" presId="urn:microsoft.com/office/officeart/2005/8/layout/hierarchy3"/>
    <dgm:cxn modelId="{A2FC9B23-DE0F-4344-9B79-CEC9EB0FFCB6}" srcId="{BD38C10E-35B0-4F99-931C-74AC400C239E}" destId="{D861611D-DD09-479F-9337-9BB1AD715482}" srcOrd="3" destOrd="0" parTransId="{E0A6F3AB-557E-4AE2-A455-5329258B16B6}" sibTransId="{BB3BBC55-79BC-492C-9A89-19FB360E4E7E}"/>
    <dgm:cxn modelId="{29EC782C-3714-460D-A5CC-213A1050F132}" type="presOf" srcId="{23D45F9A-1DF2-43CE-9FAF-50F2B3732EB3}" destId="{D550B1D3-36CE-4239-8C58-89427CDD9E49}" srcOrd="0" destOrd="0" presId="urn:microsoft.com/office/officeart/2005/8/layout/hierarchy3"/>
    <dgm:cxn modelId="{87CCEA2D-A4DA-4913-AA99-4D81636A86DF}" type="presOf" srcId="{E0A6F3AB-557E-4AE2-A455-5329258B16B6}" destId="{B1D54CD7-37A2-4D95-A93A-6767193E3A91}" srcOrd="0" destOrd="0" presId="urn:microsoft.com/office/officeart/2005/8/layout/hierarchy3"/>
    <dgm:cxn modelId="{03887430-3797-4643-B902-ED6741ADC96E}" type="presOf" srcId="{54A7C432-F926-4094-99C9-81026040CB43}" destId="{D35E5F1C-CA7E-4B9F-B6F5-E2610C4FB541}" srcOrd="0" destOrd="0" presId="urn:microsoft.com/office/officeart/2005/8/layout/hierarchy3"/>
    <dgm:cxn modelId="{26B1C039-B38B-41C2-9ACF-00ED27FAA857}" type="presOf" srcId="{2F0F020D-D7A1-4582-9C22-3582B5D5DED2}" destId="{E3D92257-EE0F-414B-9A9A-6A27DDE95E66}" srcOrd="0" destOrd="0" presId="urn:microsoft.com/office/officeart/2005/8/layout/hierarchy3"/>
    <dgm:cxn modelId="{64613B5D-4DE3-4965-8C5B-F0A3E96931B4}" type="presOf" srcId="{BD38C10E-35B0-4F99-931C-74AC400C239E}" destId="{03FC0587-CB55-4C7E-B08F-133BBD6EE539}" srcOrd="0" destOrd="0" presId="urn:microsoft.com/office/officeart/2005/8/layout/hierarchy3"/>
    <dgm:cxn modelId="{4A28CF60-1E58-417E-96E0-30BAA9ED009C}" type="presOf" srcId="{92900229-6049-4F3E-B9DC-2E24F573B703}" destId="{D9148CAE-DE80-4637-9D1B-FFBF98B30C8C}" srcOrd="0" destOrd="0" presId="urn:microsoft.com/office/officeart/2005/8/layout/hierarchy3"/>
    <dgm:cxn modelId="{94827E62-D81A-4B58-8306-2F0D198BAD4F}" type="presOf" srcId="{5414E281-4EDF-427E-961F-5D60DB40FD13}" destId="{C7209C5E-F699-4A87-9F96-D8C481F31DD7}" srcOrd="0" destOrd="0" presId="urn:microsoft.com/office/officeart/2005/8/layout/hierarchy3"/>
    <dgm:cxn modelId="{5E1F1963-50F6-4710-ADBB-FCA4D8F8676C}" type="presOf" srcId="{99843CA6-2AF5-4CC4-942D-AF170689F30A}" destId="{F0ACE792-4116-4F6C-BC44-0E08B9ADCF81}" srcOrd="0" destOrd="0" presId="urn:microsoft.com/office/officeart/2005/8/layout/hierarchy3"/>
    <dgm:cxn modelId="{22003C45-DCAF-4F5D-9354-39E0310BEEDF}" type="presOf" srcId="{47E19550-F7DB-48DF-B13F-6F0953529F1F}" destId="{02646CC4-36D1-47E3-ADE8-E2A2EEDEE3A5}" srcOrd="0" destOrd="0" presId="urn:microsoft.com/office/officeart/2005/8/layout/hierarchy3"/>
    <dgm:cxn modelId="{4D9C0F68-5B6E-474F-8F58-128102D9FAE3}" type="presOf" srcId="{BD38C10E-35B0-4F99-931C-74AC400C239E}" destId="{9936C9C2-1D83-42C6-835B-E84840B5BB04}" srcOrd="1" destOrd="0" presId="urn:microsoft.com/office/officeart/2005/8/layout/hierarchy3"/>
    <dgm:cxn modelId="{39474568-F089-4D04-90AC-3927E4B15D17}" srcId="{0CB6036F-9D64-443F-8D4D-AE54D0D57246}" destId="{BA740CF0-D678-4D7A-8E75-98061AD92038}" srcOrd="1" destOrd="0" parTransId="{8A9538AC-90E0-4D05-8F7D-388EBEE5329C}" sibTransId="{7857A0E5-CB8B-46D5-8CE3-B32D57310995}"/>
    <dgm:cxn modelId="{60A30D49-1950-4428-916E-D26D9D061BCE}" srcId="{0A59D698-8689-4460-B361-EE5C1684E63D}" destId="{25ACA127-F386-4B35-B849-46866C038645}" srcOrd="2" destOrd="0" parTransId="{789110B7-71CC-4359-8725-0EA4C8704A57}" sibTransId="{A1A9C362-DAC3-439B-B53E-152835FFD17B}"/>
    <dgm:cxn modelId="{6B0C6349-0E26-431D-9A60-E93BAF4C6ED4}" type="presOf" srcId="{0A59FACB-1AC1-4AE1-B152-A30D7A87008E}" destId="{64748036-560F-42D2-AC6A-A55738176040}" srcOrd="0" destOrd="0" presId="urn:microsoft.com/office/officeart/2005/8/layout/hierarchy3"/>
    <dgm:cxn modelId="{2E5A5849-ACCD-48B1-B7C5-6EFEF91CA287}" type="presOf" srcId="{D786B36E-6349-4532-9552-539466A5DD48}" destId="{CF23242E-92B6-497D-BBCA-D5BC0D3A1E01}" srcOrd="0" destOrd="0" presId="urn:microsoft.com/office/officeart/2005/8/layout/hierarchy3"/>
    <dgm:cxn modelId="{FA1BE16E-2FC1-4C72-B6D2-A8717ACB5315}" type="presOf" srcId="{D8A4BCC6-652A-4A0E-BA4B-52DDDFAE8837}" destId="{9C9F96D5-9AB2-4080-B165-CE3DBE7A5BB9}" srcOrd="0" destOrd="0" presId="urn:microsoft.com/office/officeart/2005/8/layout/hierarchy3"/>
    <dgm:cxn modelId="{C1EA8372-4AAF-42C4-8668-C6A5C1F82225}" type="presOf" srcId="{BA740CF0-D678-4D7A-8E75-98061AD92038}" destId="{721F3B83-860A-4D45-8F74-400AAA4493BD}" srcOrd="1" destOrd="0" presId="urn:microsoft.com/office/officeart/2005/8/layout/hierarchy3"/>
    <dgm:cxn modelId="{48280D73-52DB-41B3-9BD9-C730110E8932}" type="presOf" srcId="{36D788A0-CAB6-4DAE-BBCF-DDC7C9566EBB}" destId="{B18232E2-2C68-4FE9-93B4-E243A2D5D6B1}" srcOrd="0" destOrd="0" presId="urn:microsoft.com/office/officeart/2005/8/layout/hierarchy3"/>
    <dgm:cxn modelId="{3A41BE53-9F40-47E6-B13A-47F094AF82CC}" srcId="{0A59D698-8689-4460-B361-EE5C1684E63D}" destId="{294830DB-7DD2-4CDA-8B6B-0E359923A187}" srcOrd="1" destOrd="0" parTransId="{54A7C432-F926-4094-99C9-81026040CB43}" sibTransId="{7BAA186B-E23D-494D-9C7F-1D6CAFC8CA4F}"/>
    <dgm:cxn modelId="{484E9978-F34B-4E97-87CA-AE4BD4484C69}" type="presOf" srcId="{D861611D-DD09-479F-9337-9BB1AD715482}" destId="{6F212060-4DA6-499F-9D05-63B5FF628BC9}" srcOrd="0" destOrd="0" presId="urn:microsoft.com/office/officeart/2005/8/layout/hierarchy3"/>
    <dgm:cxn modelId="{31F0337B-E512-4C08-87C0-0535D6899A60}" srcId="{BD38C10E-35B0-4F99-931C-74AC400C239E}" destId="{92900229-6049-4F3E-B9DC-2E24F573B703}" srcOrd="6" destOrd="0" parTransId="{D8A4BCC6-652A-4A0E-BA4B-52DDDFAE8837}" sibTransId="{16916219-1C76-459F-8124-184D2B313754}"/>
    <dgm:cxn modelId="{FCCD9E7F-B89D-4DD1-B398-0692F0C11493}" srcId="{BD38C10E-35B0-4F99-931C-74AC400C239E}" destId="{99843CA6-2AF5-4CC4-942D-AF170689F30A}" srcOrd="2" destOrd="0" parTransId="{0A59FACB-1AC1-4AE1-B152-A30D7A87008E}" sibTransId="{27184B71-DCCC-4F8C-8C5D-EEA1875DFAD1}"/>
    <dgm:cxn modelId="{FDC09C87-9DEF-499E-A15A-0CD7E0155197}" srcId="{0A59D698-8689-4460-B361-EE5C1684E63D}" destId="{6D8CE098-1A20-443A-91D0-84AF8FB02342}" srcOrd="0" destOrd="0" parTransId="{5F860925-E6F9-407E-B3B3-A11D359C515C}" sibTransId="{34C0A75D-040D-4EF9-8EDC-841B91CAA918}"/>
    <dgm:cxn modelId="{3F2A598D-1137-4F2E-977F-EF0A7149F739}" type="presOf" srcId="{789110B7-71CC-4359-8725-0EA4C8704A57}" destId="{86278A94-5696-469B-98BF-6C9BDD384862}" srcOrd="0" destOrd="0" presId="urn:microsoft.com/office/officeart/2005/8/layout/hierarchy3"/>
    <dgm:cxn modelId="{E0C99590-EDEC-4904-892A-28A7ECEEE0D1}" type="presOf" srcId="{4F18DF7A-C096-4AFF-8E19-2D0FE79FC9A7}" destId="{523F872D-1969-404C-BB5E-D80AB665CA4A}" srcOrd="0" destOrd="0" presId="urn:microsoft.com/office/officeart/2005/8/layout/hierarchy3"/>
    <dgm:cxn modelId="{81CFF093-7AA5-4F96-A875-DCB335E6AFBD}" type="presOf" srcId="{82172249-F5EA-4B45-8932-B16A49E6D458}" destId="{47D68CD4-109E-4A53-BF61-709F071040B5}" srcOrd="0" destOrd="0" presId="urn:microsoft.com/office/officeart/2005/8/layout/hierarchy3"/>
    <dgm:cxn modelId="{B2FD9B9E-D44A-4ED4-BFC8-C80A47410C2C}" srcId="{0A59D698-8689-4460-B361-EE5C1684E63D}" destId="{461A90C7-3BB7-445B-AF62-31873CF20944}" srcOrd="4" destOrd="0" parTransId="{82172249-F5EA-4B45-8932-B16A49E6D458}" sibTransId="{9B804858-9277-4AC3-9F11-986FA7AE5B8F}"/>
    <dgm:cxn modelId="{8BA9C6A5-F9F2-49AB-B0DF-A65571495019}" type="presOf" srcId="{9EEA9271-79AC-4249-9F60-034B893E3E3E}" destId="{B66B3B88-96D9-440E-B49B-BC144ECA7BE8}" srcOrd="0" destOrd="0" presId="urn:microsoft.com/office/officeart/2005/8/layout/hierarchy3"/>
    <dgm:cxn modelId="{750F7FB8-DB78-47BE-8FC3-B651E1B28932}" type="presOf" srcId="{0A59D698-8689-4460-B361-EE5C1684E63D}" destId="{13294168-4FBA-4BC0-9417-0A7170281E67}" srcOrd="1" destOrd="0" presId="urn:microsoft.com/office/officeart/2005/8/layout/hierarchy3"/>
    <dgm:cxn modelId="{BD236EBF-B7B3-4D21-957D-CD1992E13B06}" srcId="{0A59D698-8689-4460-B361-EE5C1684E63D}" destId="{23D45F9A-1DF2-43CE-9FAF-50F2B3732EB3}" srcOrd="3" destOrd="0" parTransId="{36D788A0-CAB6-4DAE-BBCF-DDC7C9566EBB}" sibTransId="{14D62EB1-13FD-4DF4-AD66-6430ECBFD745}"/>
    <dgm:cxn modelId="{45F4F7C4-18F2-413D-BB07-4E4F2C32AC0E}" type="presOf" srcId="{BA740CF0-D678-4D7A-8E75-98061AD92038}" destId="{9BCBC4EE-27F7-44F9-A9F5-23809CC03C3A}" srcOrd="0" destOrd="0" presId="urn:microsoft.com/office/officeart/2005/8/layout/hierarchy3"/>
    <dgm:cxn modelId="{AFB02ED6-66C4-42EF-8007-24E42A4E3629}" type="presOf" srcId="{25ACA127-F386-4B35-B849-46866C038645}" destId="{B4D63210-E6DE-4188-BE2B-58B7E35C256A}" srcOrd="0" destOrd="0" presId="urn:microsoft.com/office/officeart/2005/8/layout/hierarchy3"/>
    <dgm:cxn modelId="{458E22D8-717F-4F17-9500-397EA72A3CFC}" type="presOf" srcId="{294830DB-7DD2-4CDA-8B6B-0E359923A187}" destId="{1285659D-5460-499F-9A26-4BEB85B32C3E}" srcOrd="0" destOrd="0" presId="urn:microsoft.com/office/officeart/2005/8/layout/hierarchy3"/>
    <dgm:cxn modelId="{433861D9-4AF4-47AA-AC6E-D996A35CEC61}" type="presOf" srcId="{5D175A7C-F571-433B-9B93-08B849940DDE}" destId="{C25C6593-F7AA-4737-B023-B07A0F283AA2}" srcOrd="0" destOrd="0" presId="urn:microsoft.com/office/officeart/2005/8/layout/hierarchy3"/>
    <dgm:cxn modelId="{182017DA-4C10-42DE-A45E-F775EC635C59}" type="presOf" srcId="{0CB6036F-9D64-443F-8D4D-AE54D0D57246}" destId="{56FC73D2-D60E-4D66-8E9B-39B8E6028FBC}" srcOrd="0" destOrd="0" presId="urn:microsoft.com/office/officeart/2005/8/layout/hierarchy3"/>
    <dgm:cxn modelId="{0587FBDA-16B1-4B6D-B200-BE654EECA8A2}" type="presOf" srcId="{461A90C7-3BB7-445B-AF62-31873CF20944}" destId="{FF15DFA0-A357-4CC6-AB73-F35FD8E873BE}" srcOrd="0" destOrd="0" presId="urn:microsoft.com/office/officeart/2005/8/layout/hierarchy3"/>
    <dgm:cxn modelId="{C34F00F6-EB15-45DA-9E24-D2045E3E472A}" srcId="{0CB6036F-9D64-443F-8D4D-AE54D0D57246}" destId="{0A59D698-8689-4460-B361-EE5C1684E63D}" srcOrd="2" destOrd="0" parTransId="{86869201-E171-4FF9-A0F2-FE6D2B216F84}" sibTransId="{6D7842C1-CC5A-4753-95F6-48C0041C28E7}"/>
    <dgm:cxn modelId="{29D616F6-0117-4B6F-9D87-6F2F05E0EB7E}" type="presOf" srcId="{6D8CE098-1A20-443A-91D0-84AF8FB02342}" destId="{586F0212-7958-4F0C-B7B6-049DEAFA91FE}" srcOrd="0" destOrd="0" presId="urn:microsoft.com/office/officeart/2005/8/layout/hierarchy3"/>
    <dgm:cxn modelId="{DD4020F8-1268-483D-B364-48ADDF63EA42}" srcId="{BD38C10E-35B0-4F99-931C-74AC400C239E}" destId="{2F0F020D-D7A1-4582-9C22-3582B5D5DED2}" srcOrd="1" destOrd="0" parTransId="{47E19550-F7DB-48DF-B13F-6F0953529F1F}" sibTransId="{C5E8B11E-92B6-4DE0-BC7B-F0AB58F6780C}"/>
    <dgm:cxn modelId="{5CD81045-DA4A-4184-AB11-715F88610117}" type="presParOf" srcId="{56FC73D2-D60E-4D66-8E9B-39B8E6028FBC}" destId="{74303AA2-1526-436B-8C33-5B4F9A4BBBD8}" srcOrd="0" destOrd="0" presId="urn:microsoft.com/office/officeart/2005/8/layout/hierarchy3"/>
    <dgm:cxn modelId="{11EDD511-BA38-4517-919D-09699B6732C1}" type="presParOf" srcId="{74303AA2-1526-436B-8C33-5B4F9A4BBBD8}" destId="{04741373-40AD-4610-82F8-C99E77F1561C}" srcOrd="0" destOrd="0" presId="urn:microsoft.com/office/officeart/2005/8/layout/hierarchy3"/>
    <dgm:cxn modelId="{E8940488-29F9-435B-8158-4097C2CEA549}" type="presParOf" srcId="{04741373-40AD-4610-82F8-C99E77F1561C}" destId="{03FC0587-CB55-4C7E-B08F-133BBD6EE539}" srcOrd="0" destOrd="0" presId="urn:microsoft.com/office/officeart/2005/8/layout/hierarchy3"/>
    <dgm:cxn modelId="{D21AF9F2-5278-4561-9EA8-5D5468B3575B}" type="presParOf" srcId="{04741373-40AD-4610-82F8-C99E77F1561C}" destId="{9936C9C2-1D83-42C6-835B-E84840B5BB04}" srcOrd="1" destOrd="0" presId="urn:microsoft.com/office/officeart/2005/8/layout/hierarchy3"/>
    <dgm:cxn modelId="{D1BB70C6-EB0F-410F-B4EE-8FCF76EB84B0}" type="presParOf" srcId="{74303AA2-1526-436B-8C33-5B4F9A4BBBD8}" destId="{989963F0-E176-42D0-BAF6-4E95C55DF85F}" srcOrd="1" destOrd="0" presId="urn:microsoft.com/office/officeart/2005/8/layout/hierarchy3"/>
    <dgm:cxn modelId="{8CB7EB2E-9548-44AA-B3ED-88E832A093D4}" type="presParOf" srcId="{989963F0-E176-42D0-BAF6-4E95C55DF85F}" destId="{523F872D-1969-404C-BB5E-D80AB665CA4A}" srcOrd="0" destOrd="0" presId="urn:microsoft.com/office/officeart/2005/8/layout/hierarchy3"/>
    <dgm:cxn modelId="{8514FADF-C2CD-48E6-990B-977734F02DBE}" type="presParOf" srcId="{989963F0-E176-42D0-BAF6-4E95C55DF85F}" destId="{C25C6593-F7AA-4737-B023-B07A0F283AA2}" srcOrd="1" destOrd="0" presId="urn:microsoft.com/office/officeart/2005/8/layout/hierarchy3"/>
    <dgm:cxn modelId="{A99C8CFA-2CA4-42B7-9CE4-9C5929733742}" type="presParOf" srcId="{989963F0-E176-42D0-BAF6-4E95C55DF85F}" destId="{02646CC4-36D1-47E3-ADE8-E2A2EEDEE3A5}" srcOrd="2" destOrd="0" presId="urn:microsoft.com/office/officeart/2005/8/layout/hierarchy3"/>
    <dgm:cxn modelId="{1E35F17A-CAE0-43B3-8D7D-4B3ABD4104FA}" type="presParOf" srcId="{989963F0-E176-42D0-BAF6-4E95C55DF85F}" destId="{E3D92257-EE0F-414B-9A9A-6A27DDE95E66}" srcOrd="3" destOrd="0" presId="urn:microsoft.com/office/officeart/2005/8/layout/hierarchy3"/>
    <dgm:cxn modelId="{46133018-B8C3-4166-BF2A-D8822A37997E}" type="presParOf" srcId="{989963F0-E176-42D0-BAF6-4E95C55DF85F}" destId="{64748036-560F-42D2-AC6A-A55738176040}" srcOrd="4" destOrd="0" presId="urn:microsoft.com/office/officeart/2005/8/layout/hierarchy3"/>
    <dgm:cxn modelId="{35831C39-6C7D-47B9-AB3D-49375DD74087}" type="presParOf" srcId="{989963F0-E176-42D0-BAF6-4E95C55DF85F}" destId="{F0ACE792-4116-4F6C-BC44-0E08B9ADCF81}" srcOrd="5" destOrd="0" presId="urn:microsoft.com/office/officeart/2005/8/layout/hierarchy3"/>
    <dgm:cxn modelId="{C2F40C30-DE67-4C65-9181-55215496D964}" type="presParOf" srcId="{989963F0-E176-42D0-BAF6-4E95C55DF85F}" destId="{B1D54CD7-37A2-4D95-A93A-6767193E3A91}" srcOrd="6" destOrd="0" presId="urn:microsoft.com/office/officeart/2005/8/layout/hierarchy3"/>
    <dgm:cxn modelId="{7852EEC3-95BA-4F62-882F-46697BE9230E}" type="presParOf" srcId="{989963F0-E176-42D0-BAF6-4E95C55DF85F}" destId="{6F212060-4DA6-499F-9D05-63B5FF628BC9}" srcOrd="7" destOrd="0" presId="urn:microsoft.com/office/officeart/2005/8/layout/hierarchy3"/>
    <dgm:cxn modelId="{368BB429-6F2B-4697-8B63-0FB94F5D6536}" type="presParOf" srcId="{989963F0-E176-42D0-BAF6-4E95C55DF85F}" destId="{B66B3B88-96D9-440E-B49B-BC144ECA7BE8}" srcOrd="8" destOrd="0" presId="urn:microsoft.com/office/officeart/2005/8/layout/hierarchy3"/>
    <dgm:cxn modelId="{93B0145B-B64A-4C99-9F56-49D951D51D28}" type="presParOf" srcId="{989963F0-E176-42D0-BAF6-4E95C55DF85F}" destId="{C7209C5E-F699-4A87-9F96-D8C481F31DD7}" srcOrd="9" destOrd="0" presId="urn:microsoft.com/office/officeart/2005/8/layout/hierarchy3"/>
    <dgm:cxn modelId="{297FE4BA-E594-4663-B5AB-7877CDEC7131}" type="presParOf" srcId="{989963F0-E176-42D0-BAF6-4E95C55DF85F}" destId="{F0D7C3A1-7EDE-4681-A099-EC65B0D4D325}" srcOrd="10" destOrd="0" presId="urn:microsoft.com/office/officeart/2005/8/layout/hierarchy3"/>
    <dgm:cxn modelId="{2BFF93FE-B838-45ED-AA54-C7731F73DE71}" type="presParOf" srcId="{989963F0-E176-42D0-BAF6-4E95C55DF85F}" destId="{CF23242E-92B6-497D-BBCA-D5BC0D3A1E01}" srcOrd="11" destOrd="0" presId="urn:microsoft.com/office/officeart/2005/8/layout/hierarchy3"/>
    <dgm:cxn modelId="{E88DA79F-F166-4902-99BB-852CAC4D99E3}" type="presParOf" srcId="{989963F0-E176-42D0-BAF6-4E95C55DF85F}" destId="{9C9F96D5-9AB2-4080-B165-CE3DBE7A5BB9}" srcOrd="12" destOrd="0" presId="urn:microsoft.com/office/officeart/2005/8/layout/hierarchy3"/>
    <dgm:cxn modelId="{D198EDF2-4314-44BF-89A3-588C41ABF03B}" type="presParOf" srcId="{989963F0-E176-42D0-BAF6-4E95C55DF85F}" destId="{D9148CAE-DE80-4637-9D1B-FFBF98B30C8C}" srcOrd="13" destOrd="0" presId="urn:microsoft.com/office/officeart/2005/8/layout/hierarchy3"/>
    <dgm:cxn modelId="{522C4B0A-CD46-4682-97FF-5F592DD52865}" type="presParOf" srcId="{56FC73D2-D60E-4D66-8E9B-39B8E6028FBC}" destId="{227B322F-0E16-4F83-89B2-AF314FF66418}" srcOrd="1" destOrd="0" presId="urn:microsoft.com/office/officeart/2005/8/layout/hierarchy3"/>
    <dgm:cxn modelId="{5F503139-5061-46B4-ACC2-B60F22FBDF15}" type="presParOf" srcId="{227B322F-0E16-4F83-89B2-AF314FF66418}" destId="{2D7B23D3-50C5-40C5-AA7A-065E7968D2B9}" srcOrd="0" destOrd="0" presId="urn:microsoft.com/office/officeart/2005/8/layout/hierarchy3"/>
    <dgm:cxn modelId="{46DC7D7D-1E47-4B7B-B01C-ACA58C6DA1C3}" type="presParOf" srcId="{2D7B23D3-50C5-40C5-AA7A-065E7968D2B9}" destId="{9BCBC4EE-27F7-44F9-A9F5-23809CC03C3A}" srcOrd="0" destOrd="0" presId="urn:microsoft.com/office/officeart/2005/8/layout/hierarchy3"/>
    <dgm:cxn modelId="{79F5C0AC-B297-4E33-B7A4-EC5FF3141501}" type="presParOf" srcId="{2D7B23D3-50C5-40C5-AA7A-065E7968D2B9}" destId="{721F3B83-860A-4D45-8F74-400AAA4493BD}" srcOrd="1" destOrd="0" presId="urn:microsoft.com/office/officeart/2005/8/layout/hierarchy3"/>
    <dgm:cxn modelId="{E485A897-7A1D-4E7E-B000-DA60E5CADC44}" type="presParOf" srcId="{227B322F-0E16-4F83-89B2-AF314FF66418}" destId="{17D43191-0E26-4878-AF35-A22B506C6B94}" srcOrd="1" destOrd="0" presId="urn:microsoft.com/office/officeart/2005/8/layout/hierarchy3"/>
    <dgm:cxn modelId="{15885465-105C-40DF-A49D-30AEC092F6A3}" type="presParOf" srcId="{56FC73D2-D60E-4D66-8E9B-39B8E6028FBC}" destId="{1DD27059-C703-498D-B784-2F090F873FB2}" srcOrd="2" destOrd="0" presId="urn:microsoft.com/office/officeart/2005/8/layout/hierarchy3"/>
    <dgm:cxn modelId="{399F811F-BA79-4C2C-AC5E-68950209DBA9}" type="presParOf" srcId="{1DD27059-C703-498D-B784-2F090F873FB2}" destId="{CBD210B1-3C3D-4269-8ADE-C83F0DF5BCD2}" srcOrd="0" destOrd="0" presId="urn:microsoft.com/office/officeart/2005/8/layout/hierarchy3"/>
    <dgm:cxn modelId="{653A15E0-21E7-464D-8533-05FFFEAC145D}" type="presParOf" srcId="{CBD210B1-3C3D-4269-8ADE-C83F0DF5BCD2}" destId="{B5C61E39-4713-48E8-9411-96FDF6AA0AC0}" srcOrd="0" destOrd="0" presId="urn:microsoft.com/office/officeart/2005/8/layout/hierarchy3"/>
    <dgm:cxn modelId="{F8DA8BAF-230F-4403-818A-D5FA93AFAD2B}" type="presParOf" srcId="{CBD210B1-3C3D-4269-8ADE-C83F0DF5BCD2}" destId="{13294168-4FBA-4BC0-9417-0A7170281E67}" srcOrd="1" destOrd="0" presId="urn:microsoft.com/office/officeart/2005/8/layout/hierarchy3"/>
    <dgm:cxn modelId="{E6ECCD8F-B23B-4EFB-A1B9-3A0A04251653}" type="presParOf" srcId="{1DD27059-C703-498D-B784-2F090F873FB2}" destId="{32EB1465-FE18-48F1-B9E2-0836BD2D4423}" srcOrd="1" destOrd="0" presId="urn:microsoft.com/office/officeart/2005/8/layout/hierarchy3"/>
    <dgm:cxn modelId="{6D9F7E28-B585-4C28-BE18-68AF783C17F7}" type="presParOf" srcId="{32EB1465-FE18-48F1-B9E2-0836BD2D4423}" destId="{A58D2278-DEE9-48CA-A920-6E5BB1FCA93A}" srcOrd="0" destOrd="0" presId="urn:microsoft.com/office/officeart/2005/8/layout/hierarchy3"/>
    <dgm:cxn modelId="{84C5D643-A42A-4051-A7F8-76AC5445C334}" type="presParOf" srcId="{32EB1465-FE18-48F1-B9E2-0836BD2D4423}" destId="{586F0212-7958-4F0C-B7B6-049DEAFA91FE}" srcOrd="1" destOrd="0" presId="urn:microsoft.com/office/officeart/2005/8/layout/hierarchy3"/>
    <dgm:cxn modelId="{E5264640-7857-4D66-8B7E-6F41D2FFB432}" type="presParOf" srcId="{32EB1465-FE18-48F1-B9E2-0836BD2D4423}" destId="{D35E5F1C-CA7E-4B9F-B6F5-E2610C4FB541}" srcOrd="2" destOrd="0" presId="urn:microsoft.com/office/officeart/2005/8/layout/hierarchy3"/>
    <dgm:cxn modelId="{13263DD5-B23B-43D5-9BFB-11951AFFF0B4}" type="presParOf" srcId="{32EB1465-FE18-48F1-B9E2-0836BD2D4423}" destId="{1285659D-5460-499F-9A26-4BEB85B32C3E}" srcOrd="3" destOrd="0" presId="urn:microsoft.com/office/officeart/2005/8/layout/hierarchy3"/>
    <dgm:cxn modelId="{4709B9F0-807E-41D9-83D7-0837AC4BAFDC}" type="presParOf" srcId="{32EB1465-FE18-48F1-B9E2-0836BD2D4423}" destId="{86278A94-5696-469B-98BF-6C9BDD384862}" srcOrd="4" destOrd="0" presId="urn:microsoft.com/office/officeart/2005/8/layout/hierarchy3"/>
    <dgm:cxn modelId="{31EE4C2D-3454-4FC6-99D9-C77FFCE50AA1}" type="presParOf" srcId="{32EB1465-FE18-48F1-B9E2-0836BD2D4423}" destId="{B4D63210-E6DE-4188-BE2B-58B7E35C256A}" srcOrd="5" destOrd="0" presId="urn:microsoft.com/office/officeart/2005/8/layout/hierarchy3"/>
    <dgm:cxn modelId="{9A520630-54DB-4437-825C-24B7C4DE4B79}" type="presParOf" srcId="{32EB1465-FE18-48F1-B9E2-0836BD2D4423}" destId="{B18232E2-2C68-4FE9-93B4-E243A2D5D6B1}" srcOrd="6" destOrd="0" presId="urn:microsoft.com/office/officeart/2005/8/layout/hierarchy3"/>
    <dgm:cxn modelId="{7F7DA900-CCA4-49C9-BB95-22BE67A0CE2A}" type="presParOf" srcId="{32EB1465-FE18-48F1-B9E2-0836BD2D4423}" destId="{D550B1D3-36CE-4239-8C58-89427CDD9E49}" srcOrd="7" destOrd="0" presId="urn:microsoft.com/office/officeart/2005/8/layout/hierarchy3"/>
    <dgm:cxn modelId="{4DB40849-FAB3-4444-95E4-8D375D5BDF17}" type="presParOf" srcId="{32EB1465-FE18-48F1-B9E2-0836BD2D4423}" destId="{47D68CD4-109E-4A53-BF61-709F071040B5}" srcOrd="8" destOrd="0" presId="urn:microsoft.com/office/officeart/2005/8/layout/hierarchy3"/>
    <dgm:cxn modelId="{F83CE49F-FE88-41BD-8D40-4DBD9F578B62}" type="presParOf" srcId="{32EB1465-FE18-48F1-B9E2-0836BD2D4423}" destId="{FF15DFA0-A357-4CC6-AB73-F35FD8E873BE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C0587-CB55-4C7E-B08F-133BBD6EE539}">
      <dsp:nvSpPr>
        <dsp:cNvPr id="0" name=""/>
        <dsp:cNvSpPr/>
      </dsp:nvSpPr>
      <dsp:spPr>
        <a:xfrm>
          <a:off x="2957090" y="2855"/>
          <a:ext cx="1247336" cy="6236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FMIPA 1</a:t>
          </a:r>
          <a:endParaRPr lang="en-ID" sz="2600" kern="1200" dirty="0"/>
        </a:p>
      </dsp:txBody>
      <dsp:txXfrm>
        <a:off x="2975357" y="21122"/>
        <a:ext cx="1210802" cy="587134"/>
      </dsp:txXfrm>
    </dsp:sp>
    <dsp:sp modelId="{523F872D-1969-404C-BB5E-D80AB665CA4A}">
      <dsp:nvSpPr>
        <dsp:cNvPr id="0" name=""/>
        <dsp:cNvSpPr/>
      </dsp:nvSpPr>
      <dsp:spPr>
        <a:xfrm>
          <a:off x="3081823" y="626523"/>
          <a:ext cx="124733" cy="467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7751"/>
              </a:lnTo>
              <a:lnTo>
                <a:pt x="124733" y="4677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5C6593-F7AA-4737-B023-B07A0F283AA2}">
      <dsp:nvSpPr>
        <dsp:cNvPr id="0" name=""/>
        <dsp:cNvSpPr/>
      </dsp:nvSpPr>
      <dsp:spPr>
        <a:xfrm>
          <a:off x="3206557" y="782440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Dekanat</a:t>
          </a:r>
          <a:endParaRPr lang="en-ID" sz="1300" kern="1200" dirty="0"/>
        </a:p>
      </dsp:txBody>
      <dsp:txXfrm>
        <a:off x="3224824" y="800707"/>
        <a:ext cx="961334" cy="587134"/>
      </dsp:txXfrm>
    </dsp:sp>
    <dsp:sp modelId="{02646CC4-36D1-47E3-ADE8-E2A2EEDEE3A5}">
      <dsp:nvSpPr>
        <dsp:cNvPr id="0" name=""/>
        <dsp:cNvSpPr/>
      </dsp:nvSpPr>
      <dsp:spPr>
        <a:xfrm>
          <a:off x="3081823" y="626523"/>
          <a:ext cx="124733" cy="1247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336"/>
              </a:lnTo>
              <a:lnTo>
                <a:pt x="124733" y="12473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D92257-EE0F-414B-9A9A-6A27DDE95E66}">
      <dsp:nvSpPr>
        <dsp:cNvPr id="0" name=""/>
        <dsp:cNvSpPr/>
      </dsp:nvSpPr>
      <dsp:spPr>
        <a:xfrm>
          <a:off x="3206557" y="1562025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Program </a:t>
          </a:r>
          <a:r>
            <a:rPr lang="en-US" sz="1300" kern="1200" dirty="0" err="1"/>
            <a:t>Studi</a:t>
          </a:r>
          <a:endParaRPr lang="en-ID" sz="1300" kern="1200" dirty="0"/>
        </a:p>
      </dsp:txBody>
      <dsp:txXfrm>
        <a:off x="3224824" y="1580292"/>
        <a:ext cx="961334" cy="587134"/>
      </dsp:txXfrm>
    </dsp:sp>
    <dsp:sp modelId="{64748036-560F-42D2-AC6A-A55738176040}">
      <dsp:nvSpPr>
        <dsp:cNvPr id="0" name=""/>
        <dsp:cNvSpPr/>
      </dsp:nvSpPr>
      <dsp:spPr>
        <a:xfrm>
          <a:off x="3081823" y="626523"/>
          <a:ext cx="124733" cy="2026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6921"/>
              </a:lnTo>
              <a:lnTo>
                <a:pt x="124733" y="20269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ACE792-4116-4F6C-BC44-0E08B9ADCF81}">
      <dsp:nvSpPr>
        <dsp:cNvPr id="0" name=""/>
        <dsp:cNvSpPr/>
      </dsp:nvSpPr>
      <dsp:spPr>
        <a:xfrm>
          <a:off x="3206557" y="2341610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Ruang </a:t>
          </a:r>
          <a:r>
            <a:rPr lang="en-US" sz="1300" kern="1200" dirty="0" err="1"/>
            <a:t>Kuliah</a:t>
          </a:r>
          <a:endParaRPr lang="en-ID" sz="1300" kern="1200" dirty="0"/>
        </a:p>
      </dsp:txBody>
      <dsp:txXfrm>
        <a:off x="3224824" y="2359877"/>
        <a:ext cx="961334" cy="587134"/>
      </dsp:txXfrm>
    </dsp:sp>
    <dsp:sp modelId="{B1D54CD7-37A2-4D95-A93A-6767193E3A91}">
      <dsp:nvSpPr>
        <dsp:cNvPr id="0" name=""/>
        <dsp:cNvSpPr/>
      </dsp:nvSpPr>
      <dsp:spPr>
        <a:xfrm>
          <a:off x="3081823" y="626523"/>
          <a:ext cx="124733" cy="2806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6506"/>
              </a:lnTo>
              <a:lnTo>
                <a:pt x="124733" y="28065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212060-4DA6-499F-9D05-63B5FF628BC9}">
      <dsp:nvSpPr>
        <dsp:cNvPr id="0" name=""/>
        <dsp:cNvSpPr/>
      </dsp:nvSpPr>
      <dsp:spPr>
        <a:xfrm>
          <a:off x="3206557" y="3121196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Perpustakaan</a:t>
          </a:r>
          <a:endParaRPr lang="en-ID" sz="1300" kern="1200" dirty="0"/>
        </a:p>
      </dsp:txBody>
      <dsp:txXfrm>
        <a:off x="3224824" y="3139463"/>
        <a:ext cx="961334" cy="587134"/>
      </dsp:txXfrm>
    </dsp:sp>
    <dsp:sp modelId="{B66B3B88-96D9-440E-B49B-BC144ECA7BE8}">
      <dsp:nvSpPr>
        <dsp:cNvPr id="0" name=""/>
        <dsp:cNvSpPr/>
      </dsp:nvSpPr>
      <dsp:spPr>
        <a:xfrm>
          <a:off x="3081823" y="626523"/>
          <a:ext cx="124733" cy="3586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6091"/>
              </a:lnTo>
              <a:lnTo>
                <a:pt x="124733" y="35860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209C5E-F699-4A87-9F96-D8C481F31DD7}">
      <dsp:nvSpPr>
        <dsp:cNvPr id="0" name=""/>
        <dsp:cNvSpPr/>
      </dsp:nvSpPr>
      <dsp:spPr>
        <a:xfrm>
          <a:off x="3206557" y="3900781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Lab </a:t>
          </a:r>
          <a:r>
            <a:rPr lang="en-US" sz="1300" kern="1200" dirty="0" err="1"/>
            <a:t>Matematika</a:t>
          </a:r>
          <a:endParaRPr lang="en-ID" sz="1300" kern="1200" dirty="0"/>
        </a:p>
      </dsp:txBody>
      <dsp:txXfrm>
        <a:off x="3224824" y="3919048"/>
        <a:ext cx="961334" cy="587134"/>
      </dsp:txXfrm>
    </dsp:sp>
    <dsp:sp modelId="{F0D7C3A1-7EDE-4681-A099-EC65B0D4D325}">
      <dsp:nvSpPr>
        <dsp:cNvPr id="0" name=""/>
        <dsp:cNvSpPr/>
      </dsp:nvSpPr>
      <dsp:spPr>
        <a:xfrm>
          <a:off x="3081823" y="626523"/>
          <a:ext cx="124733" cy="4365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65676"/>
              </a:lnTo>
              <a:lnTo>
                <a:pt x="124733" y="43656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23242E-92B6-497D-BBCA-D5BC0D3A1E01}">
      <dsp:nvSpPr>
        <dsp:cNvPr id="0" name=""/>
        <dsp:cNvSpPr/>
      </dsp:nvSpPr>
      <dsp:spPr>
        <a:xfrm>
          <a:off x="3206557" y="4680366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Ruang unit</a:t>
          </a:r>
          <a:endParaRPr lang="en-ID" sz="1300" kern="1200" dirty="0"/>
        </a:p>
      </dsp:txBody>
      <dsp:txXfrm>
        <a:off x="3224824" y="4698633"/>
        <a:ext cx="961334" cy="587134"/>
      </dsp:txXfrm>
    </dsp:sp>
    <dsp:sp modelId="{9C9F96D5-9AB2-4080-B165-CE3DBE7A5BB9}">
      <dsp:nvSpPr>
        <dsp:cNvPr id="0" name=""/>
        <dsp:cNvSpPr/>
      </dsp:nvSpPr>
      <dsp:spPr>
        <a:xfrm>
          <a:off x="3081823" y="626523"/>
          <a:ext cx="124733" cy="5145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45261"/>
              </a:lnTo>
              <a:lnTo>
                <a:pt x="124733" y="51452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148CAE-DE80-4637-9D1B-FFBF98B30C8C}">
      <dsp:nvSpPr>
        <dsp:cNvPr id="0" name=""/>
        <dsp:cNvSpPr/>
      </dsp:nvSpPr>
      <dsp:spPr>
        <a:xfrm>
          <a:off x="3206557" y="5459951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Perpustakaan</a:t>
          </a:r>
          <a:endParaRPr lang="en-ID" sz="1300" kern="1200" dirty="0"/>
        </a:p>
      </dsp:txBody>
      <dsp:txXfrm>
        <a:off x="3224824" y="5478218"/>
        <a:ext cx="961334" cy="587134"/>
      </dsp:txXfrm>
    </dsp:sp>
    <dsp:sp modelId="{9BCBC4EE-27F7-44F9-A9F5-23809CC03C3A}">
      <dsp:nvSpPr>
        <dsp:cNvPr id="0" name=""/>
        <dsp:cNvSpPr/>
      </dsp:nvSpPr>
      <dsp:spPr>
        <a:xfrm>
          <a:off x="4516260" y="2855"/>
          <a:ext cx="1247336" cy="6236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UPK</a:t>
          </a:r>
          <a:endParaRPr lang="en-ID" sz="2600" kern="1200" dirty="0"/>
        </a:p>
      </dsp:txBody>
      <dsp:txXfrm>
        <a:off x="4534527" y="21122"/>
        <a:ext cx="1210802" cy="587134"/>
      </dsp:txXfrm>
    </dsp:sp>
    <dsp:sp modelId="{B5C61E39-4713-48E8-9411-96FDF6AA0AC0}">
      <dsp:nvSpPr>
        <dsp:cNvPr id="0" name=""/>
        <dsp:cNvSpPr/>
      </dsp:nvSpPr>
      <dsp:spPr>
        <a:xfrm>
          <a:off x="6075430" y="2855"/>
          <a:ext cx="1247336" cy="6236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FMIPA 2</a:t>
          </a:r>
          <a:endParaRPr lang="en-ID" sz="2600" kern="1200" dirty="0"/>
        </a:p>
      </dsp:txBody>
      <dsp:txXfrm>
        <a:off x="6093697" y="21122"/>
        <a:ext cx="1210802" cy="587134"/>
      </dsp:txXfrm>
    </dsp:sp>
    <dsp:sp modelId="{A58D2278-DEE9-48CA-A920-6E5BB1FCA93A}">
      <dsp:nvSpPr>
        <dsp:cNvPr id="0" name=""/>
        <dsp:cNvSpPr/>
      </dsp:nvSpPr>
      <dsp:spPr>
        <a:xfrm>
          <a:off x="6200164" y="626523"/>
          <a:ext cx="124733" cy="467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7751"/>
              </a:lnTo>
              <a:lnTo>
                <a:pt x="124733" y="4677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6F0212-7958-4F0C-B7B6-049DEAFA91FE}">
      <dsp:nvSpPr>
        <dsp:cNvPr id="0" name=""/>
        <dsp:cNvSpPr/>
      </dsp:nvSpPr>
      <dsp:spPr>
        <a:xfrm>
          <a:off x="6324897" y="782440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Ruang </a:t>
          </a:r>
          <a:r>
            <a:rPr lang="en-US" sz="1300" kern="1200" dirty="0" err="1"/>
            <a:t>Dosen</a:t>
          </a:r>
          <a:endParaRPr lang="en-ID" sz="1300" kern="1200" dirty="0"/>
        </a:p>
      </dsp:txBody>
      <dsp:txXfrm>
        <a:off x="6343164" y="800707"/>
        <a:ext cx="961334" cy="587134"/>
      </dsp:txXfrm>
    </dsp:sp>
    <dsp:sp modelId="{D35E5F1C-CA7E-4B9F-B6F5-E2610C4FB541}">
      <dsp:nvSpPr>
        <dsp:cNvPr id="0" name=""/>
        <dsp:cNvSpPr/>
      </dsp:nvSpPr>
      <dsp:spPr>
        <a:xfrm>
          <a:off x="6200164" y="626523"/>
          <a:ext cx="124733" cy="1247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336"/>
              </a:lnTo>
              <a:lnTo>
                <a:pt x="124733" y="12473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5659D-5460-499F-9A26-4BEB85B32C3E}">
      <dsp:nvSpPr>
        <dsp:cNvPr id="0" name=""/>
        <dsp:cNvSpPr/>
      </dsp:nvSpPr>
      <dsp:spPr>
        <a:xfrm>
          <a:off x="6324897" y="1562025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Lab Program </a:t>
          </a:r>
          <a:r>
            <a:rPr lang="en-US" sz="1300" kern="1200" dirty="0" err="1"/>
            <a:t>Studi</a:t>
          </a:r>
          <a:endParaRPr lang="en-ID" sz="1300" kern="1200" dirty="0"/>
        </a:p>
      </dsp:txBody>
      <dsp:txXfrm>
        <a:off x="6343164" y="1580292"/>
        <a:ext cx="961334" cy="587134"/>
      </dsp:txXfrm>
    </dsp:sp>
    <dsp:sp modelId="{86278A94-5696-469B-98BF-6C9BDD384862}">
      <dsp:nvSpPr>
        <dsp:cNvPr id="0" name=""/>
        <dsp:cNvSpPr/>
      </dsp:nvSpPr>
      <dsp:spPr>
        <a:xfrm>
          <a:off x="6200164" y="626523"/>
          <a:ext cx="124733" cy="2026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6921"/>
              </a:lnTo>
              <a:lnTo>
                <a:pt x="124733" y="20269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63210-E6DE-4188-BE2B-58B7E35C256A}">
      <dsp:nvSpPr>
        <dsp:cNvPr id="0" name=""/>
        <dsp:cNvSpPr/>
      </dsp:nvSpPr>
      <dsp:spPr>
        <a:xfrm>
          <a:off x="6324897" y="2341610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Lab </a:t>
          </a:r>
          <a:r>
            <a:rPr lang="en-US" sz="1300" kern="1200" dirty="0" err="1"/>
            <a:t>Servis</a:t>
          </a:r>
          <a:endParaRPr lang="en-ID" sz="1300" kern="1200" dirty="0"/>
        </a:p>
      </dsp:txBody>
      <dsp:txXfrm>
        <a:off x="6343164" y="2359877"/>
        <a:ext cx="961334" cy="587134"/>
      </dsp:txXfrm>
    </dsp:sp>
    <dsp:sp modelId="{B18232E2-2C68-4FE9-93B4-E243A2D5D6B1}">
      <dsp:nvSpPr>
        <dsp:cNvPr id="0" name=""/>
        <dsp:cNvSpPr/>
      </dsp:nvSpPr>
      <dsp:spPr>
        <a:xfrm>
          <a:off x="6200164" y="626523"/>
          <a:ext cx="124733" cy="2806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6506"/>
              </a:lnTo>
              <a:lnTo>
                <a:pt x="124733" y="28065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50B1D3-36CE-4239-8C58-89427CDD9E49}">
      <dsp:nvSpPr>
        <dsp:cNvPr id="0" name=""/>
        <dsp:cNvSpPr/>
      </dsp:nvSpPr>
      <dsp:spPr>
        <a:xfrm>
          <a:off x="6324897" y="3121196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Comstrac</a:t>
          </a:r>
          <a:endParaRPr lang="en-ID" sz="1300" kern="1200" dirty="0"/>
        </a:p>
      </dsp:txBody>
      <dsp:txXfrm>
        <a:off x="6343164" y="3139463"/>
        <a:ext cx="961334" cy="587134"/>
      </dsp:txXfrm>
    </dsp:sp>
    <dsp:sp modelId="{47D68CD4-109E-4A53-BF61-709F071040B5}">
      <dsp:nvSpPr>
        <dsp:cNvPr id="0" name=""/>
        <dsp:cNvSpPr/>
      </dsp:nvSpPr>
      <dsp:spPr>
        <a:xfrm>
          <a:off x="6200164" y="626523"/>
          <a:ext cx="124733" cy="35860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6091"/>
              </a:lnTo>
              <a:lnTo>
                <a:pt x="124733" y="35860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15DFA0-A357-4CC6-AB73-F35FD8E873BE}">
      <dsp:nvSpPr>
        <dsp:cNvPr id="0" name=""/>
        <dsp:cNvSpPr/>
      </dsp:nvSpPr>
      <dsp:spPr>
        <a:xfrm>
          <a:off x="6324897" y="3900781"/>
          <a:ext cx="997868" cy="6236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Ruang </a:t>
          </a:r>
          <a:r>
            <a:rPr lang="en-US" sz="1300" kern="1200" dirty="0" err="1"/>
            <a:t>kelembagaan</a:t>
          </a:r>
          <a:r>
            <a:rPr lang="en-US" sz="1300" kern="1200" dirty="0"/>
            <a:t> </a:t>
          </a:r>
          <a:r>
            <a:rPr lang="en-US" sz="1300" kern="1200" dirty="0" err="1"/>
            <a:t>mahasiswa</a:t>
          </a:r>
          <a:endParaRPr lang="en-ID" sz="1300" kern="1200" dirty="0"/>
        </a:p>
      </dsp:txBody>
      <dsp:txXfrm>
        <a:off x="6343164" y="3919048"/>
        <a:ext cx="961334" cy="587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Alur keuangan secara umum: bagaimana mengecek di sistem. Batas pembayaran cek kalender akademik. Alur cuti dll. Beasiswa dll.</a:t>
            </a:r>
          </a:p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Alur: pendaftaran di pmb.unpak.ac.id hingga mendapat NPM. Setiap semester: tagihan awal semester, KRS online di SIUP/SIMAK, materi di LMS, ujian &amp; transkrip OBE di SIUP, kegiatan mahasiswa (MBKM, UKM, organisasi), tugas akhir tepat waktu, proses ijazah di SIUP, wisuda, lulus.</a:t>
            </a:r>
          </a:p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 UNPAK menerapkan Biaya Kuliah Tunggal (BKT) sejak 2025.</a:t>
            </a:r>
          </a:p>
          <a:p>
            <a:r>
              <a:rPr lang="en-US"/>
              <a:t>2. Panduan pembayaran: unpak.ac.id/pembayaran dan petunjuk teknis pembayaran BNI.</a:t>
            </a:r>
          </a:p>
          <a:p>
            <a:r>
              <a:rPr lang="en-US"/>
              <a:t>3. Cek tagihan orang tua: va-bni.unpak.ac.id (nama lengkap atau NPM).</a:t>
            </a:r>
          </a:p>
          <a:p>
            <a:r>
              <a:rPr lang="en-US"/>
              <a:t>4. Batas pembayaran: cek kalender akademik.</a:t>
            </a:r>
          </a:p>
          <a:p>
            <a:r>
              <a:rPr lang="en-US"/>
              <a:t>5. Pengaduan pembayaran: WhatsApp official 628551111980.</a:t>
            </a:r>
          </a:p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 Cek tagihan setiap semester di SIUP menu keuangan (Virtual Account BKT BNI).</a:t>
            </a:r>
          </a:p>
          <a:p>
            <a:r>
              <a:rPr lang="en-US"/>
              <a:t>2. Setelah membayar, ambil KRS online atau lihat nilai OBE di SIMAK/SIUP sesuai kalender akademik.</a:t>
            </a:r>
          </a:p>
          <a:p>
            <a:r>
              <a:rPr lang="en-US"/>
              <a:t>3. Nikmati layanan akademik berbasis SSO: LMS, SIUP, dan internet eduroam.</a:t>
            </a:r>
          </a:p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Ruang kuliah, laboratorium, perpustakaan, fasilitas olahraga, ruang organisasi, ruang ibadah, area belajar, dan fasilitas umum lainnya — semuanya disediakan untuk mendukung keberhasilan belajar mahasiswa.</a:t>
            </a:r>
          </a:p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Kendala pembayaran, sarana prasarana, dan layanan digital: hubungi WhatsApp official UNPAK 628551111980 atau ajukan ticketing pengaduan online di helpdesk.unpak.ac.id.</a:t>
            </a:r>
          </a:p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55776" y="1360953"/>
            <a:ext cx="6333176" cy="5546232"/>
          </a:xfrm>
        </p:spPr>
        <p:txBody>
          <a:bodyPr anchor="b">
            <a:normAutofit/>
          </a:bodyPr>
          <a:lstStyle>
            <a:lvl1pPr algn="l">
              <a:defRPr sz="7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55776" y="7097003"/>
            <a:ext cx="6333176" cy="1829043"/>
          </a:xfrm>
        </p:spPr>
        <p:txBody>
          <a:bodyPr anchor="t">
            <a:normAutofit/>
          </a:bodyPr>
          <a:lstStyle>
            <a:lvl1pPr marL="0" indent="0" algn="l">
              <a:buNone/>
              <a:defRPr sz="30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E190545-F7D8-0D1C-1BCC-C670CFFE0C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7210" y="500634"/>
            <a:ext cx="9340215" cy="9285732"/>
          </a:xfrm>
          <a:custGeom>
            <a:avLst/>
            <a:gdLst>
              <a:gd name="connsiteX0" fmla="*/ 186643 w 6226810"/>
              <a:gd name="connsiteY0" fmla="*/ 0 h 6190488"/>
              <a:gd name="connsiteX1" fmla="*/ 6226810 w 6226810"/>
              <a:gd name="connsiteY1" fmla="*/ 0 h 6190488"/>
              <a:gd name="connsiteX2" fmla="*/ 6226810 w 6226810"/>
              <a:gd name="connsiteY2" fmla="*/ 6190488 h 6190488"/>
              <a:gd name="connsiteX3" fmla="*/ 186643 w 6226810"/>
              <a:gd name="connsiteY3" fmla="*/ 6190488 h 6190488"/>
              <a:gd name="connsiteX4" fmla="*/ 0 w 6226810"/>
              <a:gd name="connsiteY4" fmla="*/ 6003845 h 6190488"/>
              <a:gd name="connsiteX5" fmla="*/ 0 w 6226810"/>
              <a:gd name="connsiteY5" fmla="*/ 186643 h 6190488"/>
              <a:gd name="connsiteX6" fmla="*/ 186643 w 6226810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6810" h="6190488">
                <a:moveTo>
                  <a:pt x="186643" y="0"/>
                </a:moveTo>
                <a:lnTo>
                  <a:pt x="6226810" y="0"/>
                </a:lnTo>
                <a:lnTo>
                  <a:pt x="6226810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 dpi="0" rotWithShape="1">
            <a:blip r:embed="rId2" cstate="print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3343" y="9794874"/>
            <a:ext cx="2561438" cy="4921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54E9985-91B3-42C8-B8D8-B565E04A5E57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90029" y="9794874"/>
            <a:ext cx="4208108" cy="4921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123491" y="9794874"/>
            <a:ext cx="643811" cy="492126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4155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CFBF9"/>
              </a:clrFrom>
              <a:clrTo>
                <a:srgbClr val="FCFB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5" y="107157"/>
            <a:ext cx="2759659" cy="951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31" y="3174210"/>
            <a:ext cx="9001125" cy="381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500" b="1" dirty="0">
                <a:latin typeface="Abadi" panose="020B0604020104020204" pitchFamily="34" charset="0"/>
              </a:rPr>
              <a:t>WAKIL DEKAN</a:t>
            </a:r>
          </a:p>
          <a:p>
            <a:pPr algn="ctr"/>
            <a:r>
              <a:rPr lang="en-GB" sz="4500" b="1" dirty="0">
                <a:latin typeface="Abadi" panose="020B0604020104020204" pitchFamily="34" charset="0"/>
              </a:rPr>
              <a:t>BIDANG SDM &amp; KEUANGAN </a:t>
            </a:r>
          </a:p>
          <a:p>
            <a:pPr algn="ctr"/>
            <a:endParaRPr lang="en-GB" sz="4500" b="1" dirty="0">
              <a:latin typeface="Abadi" panose="020B0604020104020204" pitchFamily="34" charset="0"/>
            </a:endParaRPr>
          </a:p>
          <a:p>
            <a:pPr algn="ctr"/>
            <a:endParaRPr lang="en-GB" sz="4500" b="1" dirty="0">
              <a:latin typeface="Abadi" panose="020B0604020104020204" pitchFamily="34" charset="0"/>
            </a:endParaRPr>
          </a:p>
          <a:p>
            <a:pPr algn="ctr"/>
            <a:r>
              <a:rPr lang="en-GB" sz="3375" b="1" dirty="0">
                <a:latin typeface="Abadi" panose="020B0604020104020204" pitchFamily="34" charset="0"/>
              </a:rPr>
              <a:t>FMIPA</a:t>
            </a:r>
          </a:p>
          <a:p>
            <a:pPr algn="ctr"/>
            <a:r>
              <a:rPr lang="en-GB" sz="2815" b="1" dirty="0">
                <a:latin typeface="Abadi" panose="020B0604020104020204" pitchFamily="34" charset="0"/>
              </a:rPr>
              <a:t>17 September 2026</a:t>
            </a:r>
            <a:endParaRPr lang="en-ID" sz="2815" b="1" dirty="0">
              <a:latin typeface="Abadi" panose="020B06040201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AEB33-93D7-4559-996C-7CC55BC9B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199" y="110951"/>
            <a:ext cx="7924801" cy="101760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D15C89-572A-4091-8699-30475FB5A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405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3" name="Group 3"/>
          <p:cNvGrpSpPr/>
          <p:nvPr/>
        </p:nvGrpSpPr>
        <p:grpSpPr>
          <a:xfrm>
            <a:off x="16185714" y="372731"/>
            <a:ext cx="1662956" cy="951511"/>
            <a:chOff x="0" y="0"/>
            <a:chExt cx="2217275" cy="12686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0432" cy="1120432"/>
            </a:xfrm>
            <a:custGeom>
              <a:avLst/>
              <a:gdLst/>
              <a:ahLst/>
              <a:cxnLst/>
              <a:rect l="l" t="t" r="r" b="b"/>
              <a:pathLst>
                <a:path w="1120432" h="1120432">
                  <a:moveTo>
                    <a:pt x="0" y="0"/>
                  </a:moveTo>
                  <a:lnTo>
                    <a:pt x="1120432" y="0"/>
                  </a:lnTo>
                  <a:lnTo>
                    <a:pt x="1120432" y="1120432"/>
                  </a:lnTo>
                  <a:lnTo>
                    <a:pt x="0" y="1120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20432" y="0"/>
              <a:ext cx="1096843" cy="1268682"/>
            </a:xfrm>
            <a:custGeom>
              <a:avLst/>
              <a:gdLst/>
              <a:ahLst/>
              <a:cxnLst/>
              <a:rect l="l" t="t" r="r" b="b"/>
              <a:pathLst>
                <a:path w="1096843" h="1268682">
                  <a:moveTo>
                    <a:pt x="0" y="0"/>
                  </a:moveTo>
                  <a:lnTo>
                    <a:pt x="1096843" y="0"/>
                  </a:lnTo>
                  <a:lnTo>
                    <a:pt x="1096843" y="1268682"/>
                  </a:lnTo>
                  <a:lnTo>
                    <a:pt x="0" y="126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6911828" cy="411480"/>
            <a:chOff x="0" y="0"/>
            <a:chExt cx="22549104" cy="548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549104" cy="548640"/>
            </a:xfrm>
            <a:custGeom>
              <a:avLst/>
              <a:gdLst/>
              <a:ahLst/>
              <a:cxnLst/>
              <a:rect l="l" t="t" r="r" b="b"/>
              <a:pathLst>
                <a:path w="22549104" h="548640">
                  <a:moveTo>
                    <a:pt x="0" y="0"/>
                  </a:moveTo>
                  <a:lnTo>
                    <a:pt x="22549104" y="0"/>
                  </a:lnTo>
                  <a:lnTo>
                    <a:pt x="22549104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0835" b="-750835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2549104" cy="548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300">
                  <a:solidFill>
                    <a:srgbClr val="6B1B99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ALUR PEMBAYARAN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1028700"/>
            <a:ext cx="16911828" cy="1028700"/>
            <a:chOff x="0" y="0"/>
            <a:chExt cx="22549104" cy="1371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549104" cy="1371600"/>
            </a:xfrm>
            <a:custGeom>
              <a:avLst/>
              <a:gdLst/>
              <a:ahLst/>
              <a:cxnLst/>
              <a:rect l="l" t="t" r="r" b="b"/>
              <a:pathLst>
                <a:path w="22549104" h="1371600">
                  <a:moveTo>
                    <a:pt x="0" y="0"/>
                  </a:moveTo>
                  <a:lnTo>
                    <a:pt x="22549104" y="0"/>
                  </a:lnTo>
                  <a:lnTo>
                    <a:pt x="22549104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0334" b="-270334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2549104" cy="13716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0"/>
                </a:lnSpc>
              </a:pPr>
              <a:r>
                <a:rPr lang="en-US" sz="5100" b="1">
                  <a:solidFill>
                    <a:srgbClr val="3B0B57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Alur Pengelolaan Keuangan Mahasiswa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" y="2125980"/>
            <a:ext cx="13716000" cy="960120"/>
            <a:chOff x="0" y="0"/>
            <a:chExt cx="18288000" cy="12801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288000" cy="1280160"/>
            </a:xfrm>
            <a:custGeom>
              <a:avLst/>
              <a:gdLst/>
              <a:ahLst/>
              <a:cxnLst/>
              <a:rect l="l" t="t" r="r" b="b"/>
              <a:pathLst>
                <a:path w="18288000" h="1280160">
                  <a:moveTo>
                    <a:pt x="0" y="0"/>
                  </a:moveTo>
                  <a:lnTo>
                    <a:pt x="18288000" y="0"/>
                  </a:lnTo>
                  <a:lnTo>
                    <a:pt x="182880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357" b="-228357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8288000" cy="13373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50"/>
                </a:lnSpc>
              </a:pPr>
              <a:r>
                <a:rPr lang="en-US" sz="1950">
                  <a:solidFill>
                    <a:srgbClr val="6E6480"/>
                  </a:solidFill>
                  <a:latin typeface="Inter" panose="02000503000000020004"/>
                  <a:ea typeface="Inter" panose="02000503000000020004"/>
                  <a:cs typeface="Inter" panose="02000503000000020004"/>
                  <a:sym typeface="Inter" panose="02000503000000020004"/>
                </a:rPr>
                <a:t>Mengelola pembayaran secara tertib menghindarkanmu dari masalah administrasi yang bisa mengganggu proses studi. Ikuti alur berikut setiap kali membayar.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93495" y="4791075"/>
            <a:ext cx="15723870" cy="67056"/>
            <a:chOff x="0" y="0"/>
            <a:chExt cx="20965160" cy="8940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965161" cy="89408"/>
            </a:xfrm>
            <a:custGeom>
              <a:avLst/>
              <a:gdLst/>
              <a:ahLst/>
              <a:cxnLst/>
              <a:rect l="l" t="t" r="r" b="b"/>
              <a:pathLst>
                <a:path w="20965161" h="89408">
                  <a:moveTo>
                    <a:pt x="0" y="0"/>
                  </a:moveTo>
                  <a:lnTo>
                    <a:pt x="20965161" y="0"/>
                  </a:lnTo>
                  <a:lnTo>
                    <a:pt x="20965161" y="89408"/>
                  </a:lnTo>
                  <a:lnTo>
                    <a:pt x="0" y="89408"/>
                  </a:lnTo>
                  <a:close/>
                </a:path>
              </a:pathLst>
            </a:custGeom>
            <a:solidFill>
              <a:srgbClr val="E9DAF5"/>
            </a:solidFill>
            <a:ln w="19050" cap="sq">
              <a:solidFill>
                <a:srgbClr val="333333"/>
              </a:solidFill>
              <a:prstDash val="solid"/>
              <a:miter/>
            </a:ln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87068" y="4183380"/>
            <a:ext cx="1261872" cy="1261872"/>
            <a:chOff x="0" y="0"/>
            <a:chExt cx="1682496" cy="16824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82496" cy="1682496"/>
            </a:xfrm>
            <a:custGeom>
              <a:avLst/>
              <a:gdLst/>
              <a:ahLst/>
              <a:cxnLst/>
              <a:rect l="l" t="t" r="r" b="b"/>
              <a:pathLst>
                <a:path w="1682496" h="1682496">
                  <a:moveTo>
                    <a:pt x="0" y="841248"/>
                  </a:moveTo>
                  <a:cubicBezTo>
                    <a:pt x="0" y="376682"/>
                    <a:pt x="376682" y="0"/>
                    <a:pt x="841248" y="0"/>
                  </a:cubicBezTo>
                  <a:cubicBezTo>
                    <a:pt x="1305814" y="0"/>
                    <a:pt x="1682496" y="376682"/>
                    <a:pt x="1682496" y="841248"/>
                  </a:cubicBezTo>
                  <a:cubicBezTo>
                    <a:pt x="1682496" y="1305814"/>
                    <a:pt x="1305814" y="1682496"/>
                    <a:pt x="841248" y="1682496"/>
                  </a:cubicBezTo>
                  <a:cubicBezTo>
                    <a:pt x="376682" y="1682496"/>
                    <a:pt x="0" y="1305814"/>
                    <a:pt x="0" y="841248"/>
                  </a:cubicBezTo>
                  <a:close/>
                </a:path>
              </a:pathLst>
            </a:custGeom>
            <a:solidFill>
              <a:srgbClr val="6B1B99"/>
            </a:solid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87068" y="4183380"/>
            <a:ext cx="1261872" cy="1261872"/>
            <a:chOff x="0" y="0"/>
            <a:chExt cx="1682496" cy="168249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82496" cy="1682496"/>
            </a:xfrm>
            <a:custGeom>
              <a:avLst/>
              <a:gdLst/>
              <a:ahLst/>
              <a:cxnLst/>
              <a:rect l="l" t="t" r="r" b="b"/>
              <a:pathLst>
                <a:path w="1682496" h="1682496">
                  <a:moveTo>
                    <a:pt x="0" y="0"/>
                  </a:moveTo>
                  <a:lnTo>
                    <a:pt x="1682496" y="0"/>
                  </a:lnTo>
                  <a:lnTo>
                    <a:pt x="1682496" y="1682496"/>
                  </a:lnTo>
                  <a:lnTo>
                    <a:pt x="0" y="16824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682496" cy="16920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FFFFFF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2960" y="5692140"/>
            <a:ext cx="2990088" cy="519837"/>
            <a:chOff x="0" y="0"/>
            <a:chExt cx="3986784" cy="69311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986784" cy="693117"/>
            </a:xfrm>
            <a:custGeom>
              <a:avLst/>
              <a:gdLst/>
              <a:ahLst/>
              <a:cxnLst/>
              <a:rect l="l" t="t" r="r" b="b"/>
              <a:pathLst>
                <a:path w="3986784" h="693117">
                  <a:moveTo>
                    <a:pt x="0" y="0"/>
                  </a:moveTo>
                  <a:lnTo>
                    <a:pt x="3986784" y="0"/>
                  </a:lnTo>
                  <a:lnTo>
                    <a:pt x="3986784" y="693117"/>
                  </a:lnTo>
                  <a:lnTo>
                    <a:pt x="0" y="6931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03" b="-5825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9525"/>
              <a:ext cx="3986784" cy="6835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 b="1">
                  <a:solidFill>
                    <a:srgbClr val="3B0B57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Cek Tagihan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22960" y="6526530"/>
            <a:ext cx="2990088" cy="1508760"/>
            <a:chOff x="0" y="0"/>
            <a:chExt cx="3986784" cy="20116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986784" cy="2011680"/>
            </a:xfrm>
            <a:custGeom>
              <a:avLst/>
              <a:gdLst/>
              <a:ahLst/>
              <a:cxnLst/>
              <a:rect l="l" t="t" r="r" b="b"/>
              <a:pathLst>
                <a:path w="3986784" h="2011680">
                  <a:moveTo>
                    <a:pt x="0" y="0"/>
                  </a:moveTo>
                  <a:lnTo>
                    <a:pt x="3986784" y="0"/>
                  </a:lnTo>
                  <a:lnTo>
                    <a:pt x="3986784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740" r="-14740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3986784" cy="2040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1725">
                  <a:solidFill>
                    <a:srgbClr val="6E6480"/>
                  </a:solidFill>
                  <a:latin typeface="Inter" panose="02000503000000020004"/>
                  <a:ea typeface="Inter" panose="02000503000000020004"/>
                  <a:cs typeface="Inter" panose="02000503000000020004"/>
                  <a:sym typeface="Inter" panose="02000503000000020004"/>
                </a:rPr>
                <a:t>Periksa tagihan dan periode pembayaran pada kanal resmi UNPAK.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074920" y="4183380"/>
            <a:ext cx="1261872" cy="1261872"/>
            <a:chOff x="0" y="0"/>
            <a:chExt cx="1682496" cy="16824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82496" cy="1682496"/>
            </a:xfrm>
            <a:custGeom>
              <a:avLst/>
              <a:gdLst/>
              <a:ahLst/>
              <a:cxnLst/>
              <a:rect l="l" t="t" r="r" b="b"/>
              <a:pathLst>
                <a:path w="1682496" h="1682496">
                  <a:moveTo>
                    <a:pt x="0" y="841248"/>
                  </a:moveTo>
                  <a:cubicBezTo>
                    <a:pt x="0" y="376682"/>
                    <a:pt x="376682" y="0"/>
                    <a:pt x="841248" y="0"/>
                  </a:cubicBezTo>
                  <a:cubicBezTo>
                    <a:pt x="1305814" y="0"/>
                    <a:pt x="1682496" y="376682"/>
                    <a:pt x="1682496" y="841248"/>
                  </a:cubicBezTo>
                  <a:cubicBezTo>
                    <a:pt x="1682496" y="1305814"/>
                    <a:pt x="1305814" y="1682496"/>
                    <a:pt x="841248" y="1682496"/>
                  </a:cubicBezTo>
                  <a:cubicBezTo>
                    <a:pt x="376682" y="1682496"/>
                    <a:pt x="0" y="1305814"/>
                    <a:pt x="0" y="841248"/>
                  </a:cubicBezTo>
                  <a:close/>
                </a:path>
              </a:pathLst>
            </a:custGeom>
            <a:solidFill>
              <a:srgbClr val="3B0B57"/>
            </a:solid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074920" y="4183380"/>
            <a:ext cx="1261872" cy="1261872"/>
            <a:chOff x="0" y="0"/>
            <a:chExt cx="1682496" cy="16824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682496" cy="1682496"/>
            </a:xfrm>
            <a:custGeom>
              <a:avLst/>
              <a:gdLst/>
              <a:ahLst/>
              <a:cxnLst/>
              <a:rect l="l" t="t" r="r" b="b"/>
              <a:pathLst>
                <a:path w="1682496" h="1682496">
                  <a:moveTo>
                    <a:pt x="0" y="0"/>
                  </a:moveTo>
                  <a:lnTo>
                    <a:pt x="1682496" y="0"/>
                  </a:lnTo>
                  <a:lnTo>
                    <a:pt x="1682496" y="1682496"/>
                  </a:lnTo>
                  <a:lnTo>
                    <a:pt x="0" y="16824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1682496" cy="16920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FFFFFF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2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210812" y="5692140"/>
            <a:ext cx="2990088" cy="519837"/>
            <a:chOff x="0" y="0"/>
            <a:chExt cx="3986784" cy="69311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986784" cy="693117"/>
            </a:xfrm>
            <a:custGeom>
              <a:avLst/>
              <a:gdLst/>
              <a:ahLst/>
              <a:cxnLst/>
              <a:rect l="l" t="t" r="r" b="b"/>
              <a:pathLst>
                <a:path w="3986784" h="693117">
                  <a:moveTo>
                    <a:pt x="0" y="0"/>
                  </a:moveTo>
                  <a:lnTo>
                    <a:pt x="3986784" y="0"/>
                  </a:lnTo>
                  <a:lnTo>
                    <a:pt x="3986784" y="693117"/>
                  </a:lnTo>
                  <a:lnTo>
                    <a:pt x="0" y="6931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03" b="-5825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9525"/>
              <a:ext cx="3986784" cy="6835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 b="1">
                  <a:solidFill>
                    <a:srgbClr val="3B0B57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Verifikasi Data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210812" y="6526530"/>
            <a:ext cx="2990088" cy="1508760"/>
            <a:chOff x="0" y="0"/>
            <a:chExt cx="3986784" cy="201168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986784" cy="2011680"/>
            </a:xfrm>
            <a:custGeom>
              <a:avLst/>
              <a:gdLst/>
              <a:ahLst/>
              <a:cxnLst/>
              <a:rect l="l" t="t" r="r" b="b"/>
              <a:pathLst>
                <a:path w="3986784" h="2011680">
                  <a:moveTo>
                    <a:pt x="0" y="0"/>
                  </a:moveTo>
                  <a:lnTo>
                    <a:pt x="3986784" y="0"/>
                  </a:lnTo>
                  <a:lnTo>
                    <a:pt x="3986784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740" r="-14740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986784" cy="2040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1725">
                  <a:solidFill>
                    <a:srgbClr val="6E6480"/>
                  </a:solidFill>
                  <a:latin typeface="Inter" panose="02000503000000020004"/>
                  <a:ea typeface="Inter" panose="02000503000000020004"/>
                  <a:cs typeface="Inter" panose="02000503000000020004"/>
                  <a:sym typeface="Inter" panose="02000503000000020004"/>
                </a:rPr>
                <a:t>Pastikan identitas/NPM dan nominal pembayaran sudah benar.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462772" y="4183380"/>
            <a:ext cx="1261872" cy="1261872"/>
            <a:chOff x="0" y="0"/>
            <a:chExt cx="1682496" cy="168249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682496" cy="1682496"/>
            </a:xfrm>
            <a:custGeom>
              <a:avLst/>
              <a:gdLst/>
              <a:ahLst/>
              <a:cxnLst/>
              <a:rect l="l" t="t" r="r" b="b"/>
              <a:pathLst>
                <a:path w="1682496" h="1682496">
                  <a:moveTo>
                    <a:pt x="0" y="841248"/>
                  </a:moveTo>
                  <a:cubicBezTo>
                    <a:pt x="0" y="376682"/>
                    <a:pt x="376682" y="0"/>
                    <a:pt x="841248" y="0"/>
                  </a:cubicBezTo>
                  <a:cubicBezTo>
                    <a:pt x="1305814" y="0"/>
                    <a:pt x="1682496" y="376682"/>
                    <a:pt x="1682496" y="841248"/>
                  </a:cubicBezTo>
                  <a:cubicBezTo>
                    <a:pt x="1682496" y="1305814"/>
                    <a:pt x="1305814" y="1682496"/>
                    <a:pt x="841248" y="1682496"/>
                  </a:cubicBezTo>
                  <a:cubicBezTo>
                    <a:pt x="376682" y="1682496"/>
                    <a:pt x="0" y="1305814"/>
                    <a:pt x="0" y="841248"/>
                  </a:cubicBezTo>
                  <a:close/>
                </a:path>
              </a:pathLst>
            </a:custGeom>
            <a:solidFill>
              <a:srgbClr val="6B1B99"/>
            </a:solid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462772" y="4183380"/>
            <a:ext cx="1261872" cy="1261872"/>
            <a:chOff x="0" y="0"/>
            <a:chExt cx="1682496" cy="168249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682496" cy="1682496"/>
            </a:xfrm>
            <a:custGeom>
              <a:avLst/>
              <a:gdLst/>
              <a:ahLst/>
              <a:cxnLst/>
              <a:rect l="l" t="t" r="r" b="b"/>
              <a:pathLst>
                <a:path w="1682496" h="1682496">
                  <a:moveTo>
                    <a:pt x="0" y="0"/>
                  </a:moveTo>
                  <a:lnTo>
                    <a:pt x="1682496" y="0"/>
                  </a:lnTo>
                  <a:lnTo>
                    <a:pt x="1682496" y="1682496"/>
                  </a:lnTo>
                  <a:lnTo>
                    <a:pt x="0" y="16824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1682496" cy="16920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FFFFFF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3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598664" y="5692140"/>
            <a:ext cx="2990088" cy="891312"/>
            <a:chOff x="0" y="0"/>
            <a:chExt cx="3986784" cy="118841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986784" cy="1188417"/>
            </a:xfrm>
            <a:custGeom>
              <a:avLst/>
              <a:gdLst/>
              <a:ahLst/>
              <a:cxnLst/>
              <a:rect l="l" t="t" r="r" b="b"/>
              <a:pathLst>
                <a:path w="3986784" h="1188417">
                  <a:moveTo>
                    <a:pt x="0" y="0"/>
                  </a:moveTo>
                  <a:lnTo>
                    <a:pt x="3986784" y="0"/>
                  </a:lnTo>
                  <a:lnTo>
                    <a:pt x="3986784" y="1188417"/>
                  </a:lnTo>
                  <a:lnTo>
                    <a:pt x="0" y="11884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436" b="770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9525"/>
              <a:ext cx="3986784" cy="11788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 b="1">
                  <a:solidFill>
                    <a:srgbClr val="3B0B57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Lakukan Pembayaran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98664" y="6526530"/>
            <a:ext cx="2990088" cy="1508760"/>
            <a:chOff x="0" y="0"/>
            <a:chExt cx="3986784" cy="201168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3986784" cy="2011680"/>
            </a:xfrm>
            <a:custGeom>
              <a:avLst/>
              <a:gdLst/>
              <a:ahLst/>
              <a:cxnLst/>
              <a:rect l="l" t="t" r="r" b="b"/>
              <a:pathLst>
                <a:path w="3986784" h="2011680">
                  <a:moveTo>
                    <a:pt x="0" y="0"/>
                  </a:moveTo>
                  <a:lnTo>
                    <a:pt x="3986784" y="0"/>
                  </a:lnTo>
                  <a:lnTo>
                    <a:pt x="3986784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740" r="-14740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3986784" cy="2040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1725">
                  <a:solidFill>
                    <a:srgbClr val="6E6480"/>
                  </a:solidFill>
                  <a:latin typeface="Inter" panose="02000503000000020004"/>
                  <a:ea typeface="Inter" panose="02000503000000020004"/>
                  <a:cs typeface="Inter" panose="02000503000000020004"/>
                  <a:sym typeface="Inter" panose="02000503000000020004"/>
                </a:rPr>
                <a:t>Bayar melalui kanal bank atau mitra yang ditetapkan universitas.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1850624" y="4183380"/>
            <a:ext cx="1261872" cy="1261872"/>
            <a:chOff x="0" y="0"/>
            <a:chExt cx="1682496" cy="168249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682496" cy="1682496"/>
            </a:xfrm>
            <a:custGeom>
              <a:avLst/>
              <a:gdLst/>
              <a:ahLst/>
              <a:cxnLst/>
              <a:rect l="l" t="t" r="r" b="b"/>
              <a:pathLst>
                <a:path w="1682496" h="1682496">
                  <a:moveTo>
                    <a:pt x="0" y="841248"/>
                  </a:moveTo>
                  <a:cubicBezTo>
                    <a:pt x="0" y="376682"/>
                    <a:pt x="376682" y="0"/>
                    <a:pt x="841248" y="0"/>
                  </a:cubicBezTo>
                  <a:cubicBezTo>
                    <a:pt x="1305814" y="0"/>
                    <a:pt x="1682496" y="376682"/>
                    <a:pt x="1682496" y="841248"/>
                  </a:cubicBezTo>
                  <a:cubicBezTo>
                    <a:pt x="1682496" y="1305814"/>
                    <a:pt x="1305814" y="1682496"/>
                    <a:pt x="841248" y="1682496"/>
                  </a:cubicBezTo>
                  <a:cubicBezTo>
                    <a:pt x="376682" y="1682496"/>
                    <a:pt x="0" y="1305814"/>
                    <a:pt x="0" y="841248"/>
                  </a:cubicBezTo>
                  <a:close/>
                </a:path>
              </a:pathLst>
            </a:custGeom>
            <a:solidFill>
              <a:srgbClr val="3B0B57"/>
            </a:solid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1850624" y="4183380"/>
            <a:ext cx="1261872" cy="1261872"/>
            <a:chOff x="0" y="0"/>
            <a:chExt cx="1682496" cy="168249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682496" cy="1682496"/>
            </a:xfrm>
            <a:custGeom>
              <a:avLst/>
              <a:gdLst/>
              <a:ahLst/>
              <a:cxnLst/>
              <a:rect l="l" t="t" r="r" b="b"/>
              <a:pathLst>
                <a:path w="1682496" h="1682496">
                  <a:moveTo>
                    <a:pt x="0" y="0"/>
                  </a:moveTo>
                  <a:lnTo>
                    <a:pt x="1682496" y="0"/>
                  </a:lnTo>
                  <a:lnTo>
                    <a:pt x="1682496" y="1682496"/>
                  </a:lnTo>
                  <a:lnTo>
                    <a:pt x="0" y="16824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9525"/>
              <a:ext cx="1682496" cy="16920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FFFFFF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4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0986516" y="5692140"/>
            <a:ext cx="2990088" cy="519837"/>
            <a:chOff x="0" y="0"/>
            <a:chExt cx="3986784" cy="693117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986784" cy="693117"/>
            </a:xfrm>
            <a:custGeom>
              <a:avLst/>
              <a:gdLst/>
              <a:ahLst/>
              <a:cxnLst/>
              <a:rect l="l" t="t" r="r" b="b"/>
              <a:pathLst>
                <a:path w="3986784" h="693117">
                  <a:moveTo>
                    <a:pt x="0" y="0"/>
                  </a:moveTo>
                  <a:lnTo>
                    <a:pt x="3986784" y="0"/>
                  </a:lnTo>
                  <a:lnTo>
                    <a:pt x="3986784" y="693117"/>
                  </a:lnTo>
                  <a:lnTo>
                    <a:pt x="0" y="6931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03" b="-5825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9525"/>
              <a:ext cx="3986784" cy="6835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 b="1">
                  <a:solidFill>
                    <a:srgbClr val="3B0B57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Simpan Bukti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0986516" y="6526530"/>
            <a:ext cx="2990088" cy="1508760"/>
            <a:chOff x="0" y="0"/>
            <a:chExt cx="3986784" cy="201168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3986784" cy="2011680"/>
            </a:xfrm>
            <a:custGeom>
              <a:avLst/>
              <a:gdLst/>
              <a:ahLst/>
              <a:cxnLst/>
              <a:rect l="l" t="t" r="r" b="b"/>
              <a:pathLst>
                <a:path w="3986784" h="2011680">
                  <a:moveTo>
                    <a:pt x="0" y="0"/>
                  </a:moveTo>
                  <a:lnTo>
                    <a:pt x="3986784" y="0"/>
                  </a:lnTo>
                  <a:lnTo>
                    <a:pt x="3986784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740" r="-14740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28575"/>
              <a:ext cx="3986784" cy="2040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1725">
                  <a:solidFill>
                    <a:srgbClr val="6E6480"/>
                  </a:solidFill>
                  <a:latin typeface="Inter" panose="02000503000000020004"/>
                  <a:ea typeface="Inter" panose="02000503000000020004"/>
                  <a:cs typeface="Inter" panose="02000503000000020004"/>
                  <a:sym typeface="Inter" panose="02000503000000020004"/>
                </a:rPr>
                <a:t>Simpan bukti pembayaran sebagai arsip pribadi yang aman.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5238476" y="4183380"/>
            <a:ext cx="1261872" cy="1261872"/>
            <a:chOff x="0" y="0"/>
            <a:chExt cx="1682496" cy="1682496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682496" cy="1682496"/>
            </a:xfrm>
            <a:custGeom>
              <a:avLst/>
              <a:gdLst/>
              <a:ahLst/>
              <a:cxnLst/>
              <a:rect l="l" t="t" r="r" b="b"/>
              <a:pathLst>
                <a:path w="1682496" h="1682496">
                  <a:moveTo>
                    <a:pt x="0" y="841248"/>
                  </a:moveTo>
                  <a:cubicBezTo>
                    <a:pt x="0" y="376682"/>
                    <a:pt x="376682" y="0"/>
                    <a:pt x="841248" y="0"/>
                  </a:cubicBezTo>
                  <a:cubicBezTo>
                    <a:pt x="1305814" y="0"/>
                    <a:pt x="1682496" y="376682"/>
                    <a:pt x="1682496" y="841248"/>
                  </a:cubicBezTo>
                  <a:cubicBezTo>
                    <a:pt x="1682496" y="1305814"/>
                    <a:pt x="1305814" y="1682496"/>
                    <a:pt x="841248" y="1682496"/>
                  </a:cubicBezTo>
                  <a:cubicBezTo>
                    <a:pt x="376682" y="1682496"/>
                    <a:pt x="0" y="1305814"/>
                    <a:pt x="0" y="841248"/>
                  </a:cubicBezTo>
                  <a:close/>
                </a:path>
              </a:pathLst>
            </a:custGeom>
            <a:solidFill>
              <a:srgbClr val="6B1B99"/>
            </a:solid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5238476" y="4183380"/>
            <a:ext cx="1261872" cy="1261872"/>
            <a:chOff x="0" y="0"/>
            <a:chExt cx="1682496" cy="1682496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682496" cy="1682496"/>
            </a:xfrm>
            <a:custGeom>
              <a:avLst/>
              <a:gdLst/>
              <a:ahLst/>
              <a:cxnLst/>
              <a:rect l="l" t="t" r="r" b="b"/>
              <a:pathLst>
                <a:path w="1682496" h="1682496">
                  <a:moveTo>
                    <a:pt x="0" y="0"/>
                  </a:moveTo>
                  <a:lnTo>
                    <a:pt x="1682496" y="0"/>
                  </a:lnTo>
                  <a:lnTo>
                    <a:pt x="1682496" y="1682496"/>
                  </a:lnTo>
                  <a:lnTo>
                    <a:pt x="0" y="16824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9525"/>
              <a:ext cx="1682496" cy="16920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FFFFFF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5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4374368" y="5692140"/>
            <a:ext cx="2990088" cy="519837"/>
            <a:chOff x="0" y="0"/>
            <a:chExt cx="3986784" cy="693117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986784" cy="693117"/>
            </a:xfrm>
            <a:custGeom>
              <a:avLst/>
              <a:gdLst/>
              <a:ahLst/>
              <a:cxnLst/>
              <a:rect l="l" t="t" r="r" b="b"/>
              <a:pathLst>
                <a:path w="3986784" h="693117">
                  <a:moveTo>
                    <a:pt x="0" y="0"/>
                  </a:moveTo>
                  <a:lnTo>
                    <a:pt x="3986784" y="0"/>
                  </a:lnTo>
                  <a:lnTo>
                    <a:pt x="3986784" y="693117"/>
                  </a:lnTo>
                  <a:lnTo>
                    <a:pt x="0" y="6931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03" b="-5825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9525"/>
              <a:ext cx="3986784" cy="6835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 b="1">
                  <a:solidFill>
                    <a:srgbClr val="3B0B57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Konfirmasi Status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4374368" y="6526530"/>
            <a:ext cx="2990088" cy="1508760"/>
            <a:chOff x="0" y="0"/>
            <a:chExt cx="3986784" cy="201168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3986784" cy="2011680"/>
            </a:xfrm>
            <a:custGeom>
              <a:avLst/>
              <a:gdLst/>
              <a:ahLst/>
              <a:cxnLst/>
              <a:rect l="l" t="t" r="r" b="b"/>
              <a:pathLst>
                <a:path w="3986784" h="2011680">
                  <a:moveTo>
                    <a:pt x="0" y="0"/>
                  </a:moveTo>
                  <a:lnTo>
                    <a:pt x="3986784" y="0"/>
                  </a:lnTo>
                  <a:lnTo>
                    <a:pt x="3986784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740" r="-14740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3986784" cy="2040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1725">
                  <a:solidFill>
                    <a:srgbClr val="6E6480"/>
                  </a:solidFill>
                  <a:latin typeface="Inter" panose="02000503000000020004"/>
                  <a:ea typeface="Inter" panose="02000503000000020004"/>
                  <a:cs typeface="Inter" panose="02000503000000020004"/>
                  <a:sym typeface="Inter" panose="02000503000000020004"/>
                </a:rPr>
                <a:t>Belum terbaca? Hubungi layanan keuangan/BAAK dengan bukti transaksi.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6185714" y="372731"/>
            <a:ext cx="1662956" cy="951511"/>
            <a:chOff x="0" y="0"/>
            <a:chExt cx="2217275" cy="1268682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120432" cy="1120432"/>
            </a:xfrm>
            <a:custGeom>
              <a:avLst/>
              <a:gdLst/>
              <a:ahLst/>
              <a:cxnLst/>
              <a:rect l="l" t="t" r="r" b="b"/>
              <a:pathLst>
                <a:path w="1120432" h="1120432">
                  <a:moveTo>
                    <a:pt x="0" y="0"/>
                  </a:moveTo>
                  <a:lnTo>
                    <a:pt x="1120432" y="0"/>
                  </a:lnTo>
                  <a:lnTo>
                    <a:pt x="1120432" y="1120432"/>
                  </a:lnTo>
                  <a:lnTo>
                    <a:pt x="0" y="1120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1120432" y="0"/>
              <a:ext cx="1096843" cy="1268682"/>
            </a:xfrm>
            <a:custGeom>
              <a:avLst/>
              <a:gdLst/>
              <a:ahLst/>
              <a:cxnLst/>
              <a:rect l="l" t="t" r="r" b="b"/>
              <a:pathLst>
                <a:path w="1096843" h="1268682">
                  <a:moveTo>
                    <a:pt x="0" y="0"/>
                  </a:moveTo>
                  <a:lnTo>
                    <a:pt x="1096843" y="0"/>
                  </a:lnTo>
                  <a:lnTo>
                    <a:pt x="1096843" y="1268682"/>
                  </a:lnTo>
                  <a:lnTo>
                    <a:pt x="0" y="126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3" name="Group 3"/>
          <p:cNvGrpSpPr/>
          <p:nvPr/>
        </p:nvGrpSpPr>
        <p:grpSpPr>
          <a:xfrm>
            <a:off x="16185714" y="372731"/>
            <a:ext cx="1662956" cy="951511"/>
            <a:chOff x="0" y="0"/>
            <a:chExt cx="2217275" cy="12686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0432" cy="1120432"/>
            </a:xfrm>
            <a:custGeom>
              <a:avLst/>
              <a:gdLst/>
              <a:ahLst/>
              <a:cxnLst/>
              <a:rect l="l" t="t" r="r" b="b"/>
              <a:pathLst>
                <a:path w="1120432" h="1120432">
                  <a:moveTo>
                    <a:pt x="0" y="0"/>
                  </a:moveTo>
                  <a:lnTo>
                    <a:pt x="1120432" y="0"/>
                  </a:lnTo>
                  <a:lnTo>
                    <a:pt x="1120432" y="1120432"/>
                  </a:lnTo>
                  <a:lnTo>
                    <a:pt x="0" y="1120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20432" y="0"/>
              <a:ext cx="1096843" cy="1268682"/>
            </a:xfrm>
            <a:custGeom>
              <a:avLst/>
              <a:gdLst/>
              <a:ahLst/>
              <a:cxnLst/>
              <a:rect l="l" t="t" r="r" b="b"/>
              <a:pathLst>
                <a:path w="1096843" h="1268682">
                  <a:moveTo>
                    <a:pt x="0" y="0"/>
                  </a:moveTo>
                  <a:lnTo>
                    <a:pt x="1096843" y="0"/>
                  </a:lnTo>
                  <a:lnTo>
                    <a:pt x="1096843" y="1268682"/>
                  </a:lnTo>
                  <a:lnTo>
                    <a:pt x="0" y="126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438912"/>
            <a:ext cx="16637508" cy="384048"/>
            <a:chOff x="0" y="0"/>
            <a:chExt cx="22183344" cy="5120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3344" cy="512064"/>
            </a:xfrm>
            <a:custGeom>
              <a:avLst/>
              <a:gdLst/>
              <a:ahLst/>
              <a:cxnLst/>
              <a:rect l="l" t="t" r="r" b="b"/>
              <a:pathLst>
                <a:path w="22183344" h="512064">
                  <a:moveTo>
                    <a:pt x="0" y="0"/>
                  </a:moveTo>
                  <a:lnTo>
                    <a:pt x="22183344" y="0"/>
                  </a:lnTo>
                  <a:lnTo>
                    <a:pt x="22183344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94119" b="-794119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2183344" cy="5215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 spc="299">
                  <a:solidFill>
                    <a:srgbClr val="6B1B99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PERJALANAN MAHASISWA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822960"/>
            <a:ext cx="16637508" cy="685800"/>
            <a:chOff x="0" y="0"/>
            <a:chExt cx="22183344" cy="914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83344" cy="914400"/>
            </a:xfrm>
            <a:custGeom>
              <a:avLst/>
              <a:gdLst/>
              <a:ahLst/>
              <a:cxnLst/>
              <a:rect l="l" t="t" r="r" b="b"/>
              <a:pathLst>
                <a:path w="22183344" h="914400">
                  <a:moveTo>
                    <a:pt x="0" y="0"/>
                  </a:moveTo>
                  <a:lnTo>
                    <a:pt x="22183344" y="0"/>
                  </a:lnTo>
                  <a:lnTo>
                    <a:pt x="22183344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2707" b="-422707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2183344" cy="914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0"/>
                </a:lnSpc>
              </a:pPr>
              <a:r>
                <a:rPr lang="en-US" sz="3900" b="1">
                  <a:solidFill>
                    <a:srgbClr val="3B0B57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Perjalanan Anda Sebagai Mahasiswa UNPAK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56365" y="1771269"/>
            <a:ext cx="13970698" cy="7818120"/>
            <a:chOff x="0" y="0"/>
            <a:chExt cx="18627598" cy="10424160"/>
          </a:xfrm>
        </p:grpSpPr>
        <p:sp>
          <p:nvSpPr>
            <p:cNvPr id="9" name="Freeform 9" descr="un/ppt/media/image13.png"/>
            <p:cNvSpPr/>
            <p:nvPr/>
          </p:nvSpPr>
          <p:spPr>
            <a:xfrm>
              <a:off x="0" y="0"/>
              <a:ext cx="18627598" cy="10424160"/>
            </a:xfrm>
            <a:custGeom>
              <a:avLst/>
              <a:gdLst/>
              <a:ahLst/>
              <a:cxnLst/>
              <a:rect l="l" t="t" r="r" b="b"/>
              <a:pathLst>
                <a:path w="18627598" h="10424160">
                  <a:moveTo>
                    <a:pt x="406400" y="0"/>
                  </a:moveTo>
                  <a:lnTo>
                    <a:pt x="18221198" y="0"/>
                  </a:lnTo>
                  <a:cubicBezTo>
                    <a:pt x="18445646" y="0"/>
                    <a:pt x="18627598" y="181951"/>
                    <a:pt x="18627598" y="406400"/>
                  </a:cubicBezTo>
                  <a:lnTo>
                    <a:pt x="18627598" y="10017760"/>
                  </a:lnTo>
                  <a:cubicBezTo>
                    <a:pt x="18627598" y="10125544"/>
                    <a:pt x="18584780" y="10228914"/>
                    <a:pt x="18508566" y="10305128"/>
                  </a:cubicBezTo>
                  <a:cubicBezTo>
                    <a:pt x="18432351" y="10381343"/>
                    <a:pt x="18328982" y="10424160"/>
                    <a:pt x="18221198" y="10424160"/>
                  </a:cubicBezTo>
                  <a:lnTo>
                    <a:pt x="406400" y="10424160"/>
                  </a:lnTo>
                  <a:cubicBezTo>
                    <a:pt x="298616" y="10424160"/>
                    <a:pt x="195247" y="10381343"/>
                    <a:pt x="119032" y="10305128"/>
                  </a:cubicBezTo>
                  <a:cubicBezTo>
                    <a:pt x="42817" y="10228914"/>
                    <a:pt x="0" y="10125544"/>
                    <a:pt x="0" y="1001776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b="-57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185714" y="372731"/>
            <a:ext cx="1662956" cy="951511"/>
            <a:chOff x="0" y="0"/>
            <a:chExt cx="2217275" cy="126868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20432" cy="1120432"/>
            </a:xfrm>
            <a:custGeom>
              <a:avLst/>
              <a:gdLst/>
              <a:ahLst/>
              <a:cxnLst/>
              <a:rect l="l" t="t" r="r" b="b"/>
              <a:pathLst>
                <a:path w="1120432" h="1120432">
                  <a:moveTo>
                    <a:pt x="0" y="0"/>
                  </a:moveTo>
                  <a:lnTo>
                    <a:pt x="1120432" y="0"/>
                  </a:lnTo>
                  <a:lnTo>
                    <a:pt x="1120432" y="1120432"/>
                  </a:lnTo>
                  <a:lnTo>
                    <a:pt x="0" y="1120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20432" y="0"/>
              <a:ext cx="1096843" cy="1268682"/>
            </a:xfrm>
            <a:custGeom>
              <a:avLst/>
              <a:gdLst/>
              <a:ahLst/>
              <a:cxnLst/>
              <a:rect l="l" t="t" r="r" b="b"/>
              <a:pathLst>
                <a:path w="1096843" h="1268682">
                  <a:moveTo>
                    <a:pt x="0" y="0"/>
                  </a:moveTo>
                  <a:lnTo>
                    <a:pt x="1096843" y="0"/>
                  </a:lnTo>
                  <a:lnTo>
                    <a:pt x="1096843" y="1268682"/>
                  </a:lnTo>
                  <a:lnTo>
                    <a:pt x="0" y="126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438912"/>
            <a:ext cx="16637508" cy="384048"/>
            <a:chOff x="0" y="0"/>
            <a:chExt cx="22183344" cy="5120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3344" cy="512064"/>
            </a:xfrm>
            <a:custGeom>
              <a:avLst/>
              <a:gdLst/>
              <a:ahLst/>
              <a:cxnLst/>
              <a:rect l="l" t="t" r="r" b="b"/>
              <a:pathLst>
                <a:path w="22183344" h="512064">
                  <a:moveTo>
                    <a:pt x="0" y="0"/>
                  </a:moveTo>
                  <a:lnTo>
                    <a:pt x="22183344" y="0"/>
                  </a:lnTo>
                  <a:lnTo>
                    <a:pt x="22183344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94119" b="-794119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2183344" cy="5215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 spc="299">
                  <a:solidFill>
                    <a:srgbClr val="6B1B99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KEUANGAN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822960"/>
            <a:ext cx="16637508" cy="685800"/>
            <a:chOff x="0" y="0"/>
            <a:chExt cx="22183344" cy="914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83344" cy="914400"/>
            </a:xfrm>
            <a:custGeom>
              <a:avLst/>
              <a:gdLst/>
              <a:ahLst/>
              <a:cxnLst/>
              <a:rect l="l" t="t" r="r" b="b"/>
              <a:pathLst>
                <a:path w="22183344" h="914400">
                  <a:moveTo>
                    <a:pt x="0" y="0"/>
                  </a:moveTo>
                  <a:lnTo>
                    <a:pt x="22183344" y="0"/>
                  </a:lnTo>
                  <a:lnTo>
                    <a:pt x="22183344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2707" b="-422707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2183344" cy="914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0"/>
                </a:lnSpc>
              </a:pPr>
              <a:r>
                <a:rPr lang="en-US" sz="3900" b="1">
                  <a:solidFill>
                    <a:srgbClr val="3B0B57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Kenali Kewajiban dan Jadwal Pembayaran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976352" y="1892808"/>
            <a:ext cx="14335306" cy="7818120"/>
            <a:chOff x="0" y="0"/>
            <a:chExt cx="19113741" cy="10424160"/>
          </a:xfrm>
        </p:grpSpPr>
        <p:sp>
          <p:nvSpPr>
            <p:cNvPr id="9" name="Freeform 9" descr="un/ppt/media/image14.png"/>
            <p:cNvSpPr/>
            <p:nvPr/>
          </p:nvSpPr>
          <p:spPr>
            <a:xfrm>
              <a:off x="0" y="0"/>
              <a:ext cx="19113754" cy="10424160"/>
            </a:xfrm>
            <a:custGeom>
              <a:avLst/>
              <a:gdLst/>
              <a:ahLst/>
              <a:cxnLst/>
              <a:rect l="l" t="t" r="r" b="b"/>
              <a:pathLst>
                <a:path w="19113754" h="10424160">
                  <a:moveTo>
                    <a:pt x="215900" y="0"/>
                  </a:moveTo>
                  <a:lnTo>
                    <a:pt x="18897854" y="0"/>
                  </a:lnTo>
                  <a:cubicBezTo>
                    <a:pt x="19017092" y="0"/>
                    <a:pt x="19113754" y="96662"/>
                    <a:pt x="19113754" y="215900"/>
                  </a:cubicBezTo>
                  <a:lnTo>
                    <a:pt x="19113754" y="10208260"/>
                  </a:lnTo>
                  <a:cubicBezTo>
                    <a:pt x="19113754" y="10327498"/>
                    <a:pt x="19017092" y="10424160"/>
                    <a:pt x="18897854" y="10424160"/>
                  </a:cubicBezTo>
                  <a:lnTo>
                    <a:pt x="215900" y="10424160"/>
                  </a:lnTo>
                  <a:cubicBezTo>
                    <a:pt x="158640" y="10424160"/>
                    <a:pt x="103725" y="10401413"/>
                    <a:pt x="63236" y="10360924"/>
                  </a:cubicBezTo>
                  <a:cubicBezTo>
                    <a:pt x="22747" y="10320435"/>
                    <a:pt x="0" y="10265520"/>
                    <a:pt x="0" y="10208260"/>
                  </a:cubicBezTo>
                  <a:lnTo>
                    <a:pt x="0" y="215900"/>
                  </a:lnTo>
                  <a:cubicBezTo>
                    <a:pt x="0" y="96662"/>
                    <a:pt x="96662" y="0"/>
                    <a:pt x="215900" y="0"/>
                  </a:cubicBezTo>
                  <a:close/>
                </a:path>
              </a:pathLst>
            </a:custGeom>
            <a:blipFill>
              <a:blip r:embed="rId4"/>
              <a:stretch>
                <a:fillRect b="-319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185714" y="372731"/>
            <a:ext cx="1662956" cy="951511"/>
            <a:chOff x="0" y="0"/>
            <a:chExt cx="2217275" cy="126868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20432" cy="1120432"/>
            </a:xfrm>
            <a:custGeom>
              <a:avLst/>
              <a:gdLst/>
              <a:ahLst/>
              <a:cxnLst/>
              <a:rect l="l" t="t" r="r" b="b"/>
              <a:pathLst>
                <a:path w="1120432" h="1120432">
                  <a:moveTo>
                    <a:pt x="0" y="0"/>
                  </a:moveTo>
                  <a:lnTo>
                    <a:pt x="1120432" y="0"/>
                  </a:lnTo>
                  <a:lnTo>
                    <a:pt x="1120432" y="1120432"/>
                  </a:lnTo>
                  <a:lnTo>
                    <a:pt x="0" y="1120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20432" y="0"/>
              <a:ext cx="1096843" cy="1268682"/>
            </a:xfrm>
            <a:custGeom>
              <a:avLst/>
              <a:gdLst/>
              <a:ahLst/>
              <a:cxnLst/>
              <a:rect l="l" t="t" r="r" b="b"/>
              <a:pathLst>
                <a:path w="1096843" h="1268682">
                  <a:moveTo>
                    <a:pt x="0" y="0"/>
                  </a:moveTo>
                  <a:lnTo>
                    <a:pt x="1096843" y="0"/>
                  </a:lnTo>
                  <a:lnTo>
                    <a:pt x="1096843" y="1268682"/>
                  </a:lnTo>
                  <a:lnTo>
                    <a:pt x="0" y="126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3" name="Freeform 13"/>
          <p:cNvSpPr/>
          <p:nvPr/>
        </p:nvSpPr>
        <p:spPr>
          <a:xfrm>
            <a:off x="6540557" y="4157142"/>
            <a:ext cx="1210980" cy="1217035"/>
          </a:xfrm>
          <a:custGeom>
            <a:avLst/>
            <a:gdLst/>
            <a:ahLst/>
            <a:cxnLst/>
            <a:rect l="l" t="t" r="r" b="b"/>
            <a:pathLst>
              <a:path w="1210980" h="1217035">
                <a:moveTo>
                  <a:pt x="0" y="0"/>
                </a:moveTo>
                <a:lnTo>
                  <a:pt x="1210980" y="0"/>
                </a:lnTo>
                <a:lnTo>
                  <a:pt x="1210980" y="1217035"/>
                </a:lnTo>
                <a:lnTo>
                  <a:pt x="0" y="12170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438912"/>
            <a:ext cx="16637508" cy="384048"/>
            <a:chOff x="0" y="0"/>
            <a:chExt cx="22183344" cy="5120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3344" cy="512064"/>
            </a:xfrm>
            <a:custGeom>
              <a:avLst/>
              <a:gdLst/>
              <a:ahLst/>
              <a:cxnLst/>
              <a:rect l="l" t="t" r="r" b="b"/>
              <a:pathLst>
                <a:path w="22183344" h="512064">
                  <a:moveTo>
                    <a:pt x="0" y="0"/>
                  </a:moveTo>
                  <a:lnTo>
                    <a:pt x="22183344" y="0"/>
                  </a:lnTo>
                  <a:lnTo>
                    <a:pt x="22183344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94119" b="-794119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2183344" cy="5215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 spc="299">
                  <a:solidFill>
                    <a:srgbClr val="6B1B99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INTEGRASI LAYANAN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822960"/>
            <a:ext cx="16637508" cy="685800"/>
            <a:chOff x="0" y="0"/>
            <a:chExt cx="22183344" cy="914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83344" cy="914400"/>
            </a:xfrm>
            <a:custGeom>
              <a:avLst/>
              <a:gdLst/>
              <a:ahLst/>
              <a:cxnLst/>
              <a:rect l="l" t="t" r="r" b="b"/>
              <a:pathLst>
                <a:path w="22183344" h="914400">
                  <a:moveTo>
                    <a:pt x="0" y="0"/>
                  </a:moveTo>
                  <a:lnTo>
                    <a:pt x="22183344" y="0"/>
                  </a:lnTo>
                  <a:lnTo>
                    <a:pt x="22183344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2707" b="-422707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2183344" cy="914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0"/>
                </a:lnSpc>
              </a:pPr>
              <a:r>
                <a:rPr lang="en-US" sz="3900" b="1">
                  <a:solidFill>
                    <a:srgbClr val="3B0B57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Administrasi Keuangan &amp; Layanan Akademik</a:t>
              </a:r>
            </a:p>
          </p:txBody>
        </p:sp>
      </p:grpSp>
      <p:sp>
        <p:nvSpPr>
          <p:cNvPr id="8" name="Freeform 8" descr="un/ppt/media/image15.png"/>
          <p:cNvSpPr/>
          <p:nvPr/>
        </p:nvSpPr>
        <p:spPr>
          <a:xfrm>
            <a:off x="1830400" y="1707189"/>
            <a:ext cx="14622629" cy="8229600"/>
          </a:xfrm>
          <a:custGeom>
            <a:avLst/>
            <a:gdLst/>
            <a:ahLst/>
            <a:cxnLst/>
            <a:rect l="l" t="t" r="r" b="b"/>
            <a:pathLst>
              <a:path w="14622629" h="8229600">
                <a:moveTo>
                  <a:pt x="0" y="0"/>
                </a:moveTo>
                <a:lnTo>
                  <a:pt x="14622628" y="0"/>
                </a:lnTo>
                <a:lnTo>
                  <a:pt x="1462262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9" name="Group 9"/>
          <p:cNvGrpSpPr/>
          <p:nvPr/>
        </p:nvGrpSpPr>
        <p:grpSpPr>
          <a:xfrm>
            <a:off x="16185714" y="372731"/>
            <a:ext cx="1662956" cy="951511"/>
            <a:chOff x="0" y="0"/>
            <a:chExt cx="2217275" cy="126868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20432" cy="1120432"/>
            </a:xfrm>
            <a:custGeom>
              <a:avLst/>
              <a:gdLst/>
              <a:ahLst/>
              <a:cxnLst/>
              <a:rect l="l" t="t" r="r" b="b"/>
              <a:pathLst>
                <a:path w="1120432" h="1120432">
                  <a:moveTo>
                    <a:pt x="0" y="0"/>
                  </a:moveTo>
                  <a:lnTo>
                    <a:pt x="1120432" y="0"/>
                  </a:lnTo>
                  <a:lnTo>
                    <a:pt x="1120432" y="1120432"/>
                  </a:lnTo>
                  <a:lnTo>
                    <a:pt x="0" y="1120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20432" y="0"/>
              <a:ext cx="1096843" cy="1268682"/>
            </a:xfrm>
            <a:custGeom>
              <a:avLst/>
              <a:gdLst/>
              <a:ahLst/>
              <a:cxnLst/>
              <a:rect l="l" t="t" r="r" b="b"/>
              <a:pathLst>
                <a:path w="1096843" h="1268682">
                  <a:moveTo>
                    <a:pt x="0" y="0"/>
                  </a:moveTo>
                  <a:lnTo>
                    <a:pt x="1096843" y="0"/>
                  </a:lnTo>
                  <a:lnTo>
                    <a:pt x="1096843" y="1268682"/>
                  </a:lnTo>
                  <a:lnTo>
                    <a:pt x="0" y="126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438912"/>
            <a:ext cx="16637508" cy="384048"/>
            <a:chOff x="0" y="0"/>
            <a:chExt cx="22183344" cy="5120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3344" cy="512064"/>
            </a:xfrm>
            <a:custGeom>
              <a:avLst/>
              <a:gdLst/>
              <a:ahLst/>
              <a:cxnLst/>
              <a:rect l="l" t="t" r="r" b="b"/>
              <a:pathLst>
                <a:path w="22183344" h="512064">
                  <a:moveTo>
                    <a:pt x="0" y="0"/>
                  </a:moveTo>
                  <a:lnTo>
                    <a:pt x="22183344" y="0"/>
                  </a:lnTo>
                  <a:lnTo>
                    <a:pt x="22183344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94119" b="-794119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2183344" cy="5215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 spc="299">
                  <a:solidFill>
                    <a:srgbClr val="6B1B99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SARANA PRASARANA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822960"/>
            <a:ext cx="16637508" cy="685800"/>
            <a:chOff x="0" y="0"/>
            <a:chExt cx="22183344" cy="914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83344" cy="914400"/>
            </a:xfrm>
            <a:custGeom>
              <a:avLst/>
              <a:gdLst/>
              <a:ahLst/>
              <a:cxnLst/>
              <a:rect l="l" t="t" r="r" b="b"/>
              <a:pathLst>
                <a:path w="22183344" h="914400">
                  <a:moveTo>
                    <a:pt x="0" y="0"/>
                  </a:moveTo>
                  <a:lnTo>
                    <a:pt x="22183344" y="0"/>
                  </a:lnTo>
                  <a:lnTo>
                    <a:pt x="22183344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2707" b="-422707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2183344" cy="914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0"/>
                </a:lnSpc>
              </a:pPr>
              <a:r>
                <a:rPr lang="en-US" sz="3900" b="1">
                  <a:solidFill>
                    <a:srgbClr val="3B0B57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Fasilitas Fisik Kampus</a:t>
              </a:r>
            </a:p>
          </p:txBody>
        </p:sp>
      </p:grpSp>
      <p:sp>
        <p:nvSpPr>
          <p:cNvPr id="8" name="Freeform 8" descr="un/ppt/media/image16.png"/>
          <p:cNvSpPr/>
          <p:nvPr/>
        </p:nvSpPr>
        <p:spPr>
          <a:xfrm>
            <a:off x="1832686" y="1669496"/>
            <a:ext cx="14622629" cy="8229600"/>
          </a:xfrm>
          <a:custGeom>
            <a:avLst/>
            <a:gdLst/>
            <a:ahLst/>
            <a:cxnLst/>
            <a:rect l="l" t="t" r="r" b="b"/>
            <a:pathLst>
              <a:path w="14622629" h="8229600">
                <a:moveTo>
                  <a:pt x="0" y="0"/>
                </a:moveTo>
                <a:lnTo>
                  <a:pt x="14622628" y="0"/>
                </a:lnTo>
                <a:lnTo>
                  <a:pt x="1462262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9" name="Group 9"/>
          <p:cNvGrpSpPr/>
          <p:nvPr/>
        </p:nvGrpSpPr>
        <p:grpSpPr>
          <a:xfrm>
            <a:off x="16185714" y="372731"/>
            <a:ext cx="1662956" cy="951511"/>
            <a:chOff x="0" y="0"/>
            <a:chExt cx="2217275" cy="126868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20432" cy="1120432"/>
            </a:xfrm>
            <a:custGeom>
              <a:avLst/>
              <a:gdLst/>
              <a:ahLst/>
              <a:cxnLst/>
              <a:rect l="l" t="t" r="r" b="b"/>
              <a:pathLst>
                <a:path w="1120432" h="1120432">
                  <a:moveTo>
                    <a:pt x="0" y="0"/>
                  </a:moveTo>
                  <a:lnTo>
                    <a:pt x="1120432" y="0"/>
                  </a:lnTo>
                  <a:lnTo>
                    <a:pt x="1120432" y="1120432"/>
                  </a:lnTo>
                  <a:lnTo>
                    <a:pt x="0" y="1120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20432" y="0"/>
              <a:ext cx="1096843" cy="1268682"/>
            </a:xfrm>
            <a:custGeom>
              <a:avLst/>
              <a:gdLst/>
              <a:ahLst/>
              <a:cxnLst/>
              <a:rect l="l" t="t" r="r" b="b"/>
              <a:pathLst>
                <a:path w="1096843" h="1268682">
                  <a:moveTo>
                    <a:pt x="0" y="0"/>
                  </a:moveTo>
                  <a:lnTo>
                    <a:pt x="1096843" y="0"/>
                  </a:lnTo>
                  <a:lnTo>
                    <a:pt x="1096843" y="1268682"/>
                  </a:lnTo>
                  <a:lnTo>
                    <a:pt x="0" y="126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BA58DA6-499D-4A8B-AB96-9D77BA2C688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14925" y="750095"/>
          <a:ext cx="10279857" cy="6086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61C6771-E48B-4589-9ABF-6F72DFF1CF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4600" y="1"/>
            <a:ext cx="3734843" cy="63583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999216-46C1-4102-857F-0F0D174D4B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8" y="5143501"/>
            <a:ext cx="6993732" cy="43934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6E1669-CFB0-4402-80C9-DDC2413401B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4" y="307180"/>
            <a:ext cx="6198288" cy="360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61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39CD6-A069-4AE4-9CCA-709EC7BD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Apotek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62804A-692E-471F-B2B8-F0C0383F7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619" y="1585913"/>
            <a:ext cx="4622006" cy="83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66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92469"/>
          </a:xfrm>
          <a:custGeom>
            <a:avLst/>
            <a:gdLst/>
            <a:ahLst/>
            <a:cxnLst/>
            <a:rect l="l" t="t" r="r" b="b"/>
            <a:pathLst>
              <a:path w="18288000" h="10292469">
                <a:moveTo>
                  <a:pt x="0" y="0"/>
                </a:moveTo>
                <a:lnTo>
                  <a:pt x="18288000" y="0"/>
                </a:lnTo>
                <a:lnTo>
                  <a:pt x="18288000" y="10292469"/>
                </a:lnTo>
                <a:lnTo>
                  <a:pt x="0" y="102924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78283" cy="10287000"/>
          </a:xfrm>
          <a:custGeom>
            <a:avLst/>
            <a:gdLst/>
            <a:ahLst/>
            <a:cxnLst/>
            <a:rect l="l" t="t" r="r" b="b"/>
            <a:pathLst>
              <a:path w="18278283" h="10287000">
                <a:moveTo>
                  <a:pt x="0" y="0"/>
                </a:moveTo>
                <a:lnTo>
                  <a:pt x="18278283" y="0"/>
                </a:lnTo>
                <a:lnTo>
                  <a:pt x="1827828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438912"/>
            <a:ext cx="16637508" cy="384048"/>
            <a:chOff x="0" y="0"/>
            <a:chExt cx="22183344" cy="5120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83344" cy="512064"/>
            </a:xfrm>
            <a:custGeom>
              <a:avLst/>
              <a:gdLst/>
              <a:ahLst/>
              <a:cxnLst/>
              <a:rect l="l" t="t" r="r" b="b"/>
              <a:pathLst>
                <a:path w="22183344" h="512064">
                  <a:moveTo>
                    <a:pt x="0" y="0"/>
                  </a:moveTo>
                  <a:lnTo>
                    <a:pt x="22183344" y="0"/>
                  </a:lnTo>
                  <a:lnTo>
                    <a:pt x="22183344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94119" b="-794119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2183344" cy="5215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 spc="299">
                  <a:solidFill>
                    <a:srgbClr val="6B1B99"/>
                  </a:solidFill>
                  <a:latin typeface="Inter Bold" panose="02000503000000020004"/>
                  <a:ea typeface="Inter Bold" panose="02000503000000020004"/>
                  <a:cs typeface="Inter Bold" panose="02000503000000020004"/>
                  <a:sym typeface="Inter Bold" panose="02000503000000020004"/>
                </a:rPr>
                <a:t>LAYANAN BANTUAN</a:t>
              </a:r>
            </a:p>
          </p:txBody>
        </p:sp>
      </p:grpSp>
      <p:sp>
        <p:nvSpPr>
          <p:cNvPr id="5" name="Freeform 5" descr="un/ppt/media/image17.png"/>
          <p:cNvSpPr/>
          <p:nvPr/>
        </p:nvSpPr>
        <p:spPr>
          <a:xfrm>
            <a:off x="1463472" y="1028700"/>
            <a:ext cx="15795828" cy="8889873"/>
          </a:xfrm>
          <a:custGeom>
            <a:avLst/>
            <a:gdLst/>
            <a:ahLst/>
            <a:cxnLst/>
            <a:rect l="l" t="t" r="r" b="b"/>
            <a:pathLst>
              <a:path w="15795828" h="8889873">
                <a:moveTo>
                  <a:pt x="0" y="0"/>
                </a:moveTo>
                <a:lnTo>
                  <a:pt x="15795828" y="0"/>
                </a:lnTo>
                <a:lnTo>
                  <a:pt x="15795828" y="8889873"/>
                </a:lnTo>
                <a:lnTo>
                  <a:pt x="0" y="88898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6" name="Group 6"/>
          <p:cNvGrpSpPr/>
          <p:nvPr/>
        </p:nvGrpSpPr>
        <p:grpSpPr>
          <a:xfrm>
            <a:off x="16185714" y="372731"/>
            <a:ext cx="1662956" cy="951511"/>
            <a:chOff x="0" y="0"/>
            <a:chExt cx="2217275" cy="126868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20432" cy="1120432"/>
            </a:xfrm>
            <a:custGeom>
              <a:avLst/>
              <a:gdLst/>
              <a:ahLst/>
              <a:cxnLst/>
              <a:rect l="l" t="t" r="r" b="b"/>
              <a:pathLst>
                <a:path w="1120432" h="1120432">
                  <a:moveTo>
                    <a:pt x="0" y="0"/>
                  </a:moveTo>
                  <a:lnTo>
                    <a:pt x="1120432" y="0"/>
                  </a:lnTo>
                  <a:lnTo>
                    <a:pt x="1120432" y="1120432"/>
                  </a:lnTo>
                  <a:lnTo>
                    <a:pt x="0" y="1120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20432" y="0"/>
              <a:ext cx="1096843" cy="1268682"/>
            </a:xfrm>
            <a:custGeom>
              <a:avLst/>
              <a:gdLst/>
              <a:ahLst/>
              <a:cxnLst/>
              <a:rect l="l" t="t" r="r" b="b"/>
              <a:pathLst>
                <a:path w="1096843" h="1268682">
                  <a:moveTo>
                    <a:pt x="0" y="0"/>
                  </a:moveTo>
                  <a:lnTo>
                    <a:pt x="1096843" y="0"/>
                  </a:lnTo>
                  <a:lnTo>
                    <a:pt x="1096843" y="1268682"/>
                  </a:lnTo>
                  <a:lnTo>
                    <a:pt x="0" y="126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E01FED-4BC7-42EC-9EDB-0C65C66E0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732" y="0"/>
            <a:ext cx="8232535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754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White objects on a white surface">
            <a:extLst>
              <a:ext uri="{FF2B5EF4-FFF2-40B4-BE49-F238E27FC236}">
                <a16:creationId xmlns:a16="http://schemas.microsoft.com/office/drawing/2014/main" id="{2DF43209-08B5-4410-CE46-63D3FC42015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" r="112"/>
          <a:stretch/>
        </p:blipFill>
        <p:spPr/>
      </p:pic>
      <p:sp>
        <p:nvSpPr>
          <p:cNvPr id="5" name="Google Shape;2548;p66">
            <a:extLst>
              <a:ext uri="{FF2B5EF4-FFF2-40B4-BE49-F238E27FC236}">
                <a16:creationId xmlns:a16="http://schemas.microsoft.com/office/drawing/2014/main" id="{5AAC82BA-59A8-545C-0FF6-C7BCAB6495E3}"/>
              </a:ext>
            </a:extLst>
          </p:cNvPr>
          <p:cNvSpPr txBox="1"/>
          <p:nvPr/>
        </p:nvSpPr>
        <p:spPr>
          <a:xfrm>
            <a:off x="8070695" y="4133074"/>
            <a:ext cx="10814400" cy="1551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ctr" anchorCtr="0">
            <a:spAutoFit/>
          </a:bodyPr>
          <a:lstStyle/>
          <a:p>
            <a:pPr marR="16839"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en" sz="7200" b="1" dirty="0">
                <a:solidFill>
                  <a:srgbClr val="FFFFFF"/>
                </a:solidFill>
                <a:highlight>
                  <a:srgbClr val="102A40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Terima Kasih</a:t>
            </a:r>
            <a:endParaRPr sz="7200" b="1" dirty="0">
              <a:solidFill>
                <a:srgbClr val="FFFFFF"/>
              </a:solidFill>
              <a:highlight>
                <a:srgbClr val="102A4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01CC2F-36EF-245D-47B0-A7F790ECC36F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3062" y="343455"/>
            <a:ext cx="1506894" cy="1404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Logo Diktisaintek Berdampak | UNIVERSITAS BENGKULU">
            <a:extLst>
              <a:ext uri="{FF2B5EF4-FFF2-40B4-BE49-F238E27FC236}">
                <a16:creationId xmlns:a16="http://schemas.microsoft.com/office/drawing/2014/main" id="{5AAFC345-24E2-61C3-7334-B5CC338CBE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2362" y="343456"/>
            <a:ext cx="1475054" cy="1475054"/>
          </a:xfrm>
          <a:prstGeom prst="rect">
            <a:avLst/>
          </a:prstGeom>
        </p:spPr>
      </p:pic>
      <p:pic>
        <p:nvPicPr>
          <p:cNvPr id="13" name="Picture 12" descr="Universitas Pakuan Masuk Daftar 30 Kampus Swasta Terbaik Indonesia Versi  EduRank 2026 - Universitas Pakuan">
            <a:extLst>
              <a:ext uri="{FF2B5EF4-FFF2-40B4-BE49-F238E27FC236}">
                <a16:creationId xmlns:a16="http://schemas.microsoft.com/office/drawing/2014/main" id="{3C5197C8-7079-046E-5B10-25E2040A1D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3146" y="286071"/>
            <a:ext cx="1418411" cy="16406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8DBA3E-7630-9043-B4DA-0C113C473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314" y="1621980"/>
            <a:ext cx="9739056" cy="734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32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446</Words>
  <Application>Microsoft Office PowerPoint</Application>
  <PresentationFormat>Custom</PresentationFormat>
  <Paragraphs>80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Inter Bold</vt:lpstr>
      <vt:lpstr>Arial</vt:lpstr>
      <vt:lpstr>Inter</vt:lpstr>
      <vt:lpstr>Plus Jakarta Sans</vt:lpstr>
      <vt:lpstr>Calibri</vt:lpstr>
      <vt:lpstr>Abadi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Apotek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PPT_WR_2___BPSI.pptx</dc:title>
  <dc:creator>Asus</dc:creator>
  <cp:lastModifiedBy>Asus</cp:lastModifiedBy>
  <cp:revision>23</cp:revision>
  <dcterms:created xsi:type="dcterms:W3CDTF">2006-08-16T00:00:00Z</dcterms:created>
  <dcterms:modified xsi:type="dcterms:W3CDTF">2026-09-16T09:59:04Z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2749CFA42FDB4357AA0576F6449A6E18_12</vt:lpwstr>
  </property>
  <property fmtid="{D5CDD505-2E9C-101B-9397-08002B2CF9AE}" pid="3" name="KSOProductBuildVer">
    <vt:lpwstr>1033-12.1.0.28485</vt:lpwstr>
  </property>
</Properties>
</file>